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41" r:id="rId4"/>
    <p:sldMasterId id="2147483742" r:id="rId5"/>
    <p:sldMasterId id="214748374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y="5143500" cx="9144000"/>
  <p:notesSz cx="6858000" cy="9144000"/>
  <p:embeddedFontLst>
    <p:embeddedFont>
      <p:font typeface="Montserrat"/>
      <p:bold r:id="rId45"/>
      <p:boldItalic r:id="rId46"/>
    </p:embeddedFont>
    <p:embeddedFont>
      <p:font typeface="Montserrat Medium"/>
      <p:regular r:id="rId47"/>
      <p:bold r:id="rId48"/>
      <p:italic r:id="rId49"/>
      <p:boldItalic r:id="rId50"/>
    </p:embeddedFont>
    <p:embeddedFont>
      <p:font typeface="Roboto Condensed"/>
      <p:regular r:id="rId51"/>
      <p:bold r:id="rId52"/>
      <p:italic r:id="rId53"/>
      <p:boldItalic r:id="rId54"/>
    </p:embeddedFont>
    <p:embeddedFont>
      <p:font typeface="Source Sans Pro"/>
      <p:regular r:id="rId55"/>
      <p:bold r:id="rId56"/>
      <p:italic r:id="rId57"/>
      <p:boldItalic r:id="rId58"/>
    </p:embeddedFont>
    <p:embeddedFont>
      <p:font typeface="Open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E5F1FAF-B058-46A2-85A5-71C8324AB69D}">
  <a:tblStyle styleId="{7E5F1FAF-B058-46A2-85A5-71C8324AB69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Montserrat-boldItalic.fntdata"/><Relationship Id="rId45"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MontserratMedium-bold.fntdata"/><Relationship Id="rId47" Type="http://schemas.openxmlformats.org/officeDocument/2006/relationships/font" Target="fonts/MontserratMedium-regular.fntdata"/><Relationship Id="rId49" Type="http://schemas.openxmlformats.org/officeDocument/2006/relationships/font" Target="fonts/MontserratMedium-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OpenSans-boldItalic.fntdata"/><Relationship Id="rId61" Type="http://schemas.openxmlformats.org/officeDocument/2006/relationships/font" Target="fonts/OpenSans-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OpenSans-bold.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Condensed-regular.fntdata"/><Relationship Id="rId50" Type="http://schemas.openxmlformats.org/officeDocument/2006/relationships/font" Target="fonts/MontserratMedium-boldItalic.fntdata"/><Relationship Id="rId53" Type="http://schemas.openxmlformats.org/officeDocument/2006/relationships/font" Target="fonts/RobotoCondensed-italic.fntdata"/><Relationship Id="rId52" Type="http://schemas.openxmlformats.org/officeDocument/2006/relationships/font" Target="fonts/RobotoCondensed-bold.fntdata"/><Relationship Id="rId11" Type="http://schemas.openxmlformats.org/officeDocument/2006/relationships/slide" Target="slides/slide4.xml"/><Relationship Id="rId55" Type="http://schemas.openxmlformats.org/officeDocument/2006/relationships/font" Target="fonts/SourceSansPro-regular.fntdata"/><Relationship Id="rId10" Type="http://schemas.openxmlformats.org/officeDocument/2006/relationships/slide" Target="slides/slide3.xml"/><Relationship Id="rId54" Type="http://schemas.openxmlformats.org/officeDocument/2006/relationships/font" Target="fonts/RobotoCondensed-boldItalic.fntdata"/><Relationship Id="rId13" Type="http://schemas.openxmlformats.org/officeDocument/2006/relationships/slide" Target="slides/slide6.xml"/><Relationship Id="rId57" Type="http://schemas.openxmlformats.org/officeDocument/2006/relationships/font" Target="fonts/SourceSansPro-italic.fntdata"/><Relationship Id="rId12" Type="http://schemas.openxmlformats.org/officeDocument/2006/relationships/slide" Target="slides/slide5.xml"/><Relationship Id="rId56" Type="http://schemas.openxmlformats.org/officeDocument/2006/relationships/font" Target="fonts/SourceSansPro-bold.fntdata"/><Relationship Id="rId15" Type="http://schemas.openxmlformats.org/officeDocument/2006/relationships/slide" Target="slides/slide8.xml"/><Relationship Id="rId59" Type="http://schemas.openxmlformats.org/officeDocument/2006/relationships/font" Target="fonts/OpenSans-regular.fntdata"/><Relationship Id="rId14" Type="http://schemas.openxmlformats.org/officeDocument/2006/relationships/slide" Target="slides/slide7.xml"/><Relationship Id="rId58" Type="http://schemas.openxmlformats.org/officeDocument/2006/relationships/font" Target="fonts/SourceSansPro-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4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4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4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4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400" u="none" cap="none" strike="noStrike">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abs/1511.06434" TargetMode="External"/><Relationship Id="rId3" Type="http://schemas.openxmlformats.org/officeDocument/2006/relationships/hyperlink" Target="https://arxiv.org/abs/1511.06434"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50dcbb9fee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g50dcbb9fee_0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7" name="Shape 647"/>
        <p:cNvGrpSpPr/>
        <p:nvPr/>
      </p:nvGrpSpPr>
      <p:grpSpPr>
        <a:xfrm>
          <a:off x="0" y="0"/>
          <a:ext cx="0" cy="0"/>
          <a:chOff x="0" y="0"/>
          <a:chExt cx="0" cy="0"/>
        </a:xfrm>
      </p:grpSpPr>
      <p:sp>
        <p:nvSpPr>
          <p:cNvPr id="648" name="Google Shape;648;g50dcbb9fee_0_18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g50dcbb9fee_0_18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00">
                <a:solidFill>
                  <a:schemeClr val="dk1"/>
                </a:solidFill>
              </a:rPr>
              <a:t>You go from intuitions like “my alarm not going off causes me to be late” to intuitions like “my alarm not going off causes me to be much more likely to be late”.</a:t>
            </a:r>
            <a:endParaRPr sz="11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Google Shape;660;g50dcbb9fee_0_1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g50dcbb9fee_0_19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00">
                <a:solidFill>
                  <a:schemeClr val="dk1"/>
                </a:solidFill>
              </a:rPr>
              <a:t>You go from intuitions like “my alarm not going off causes me to be late” to intuitions like “my alarm not going off causes me to be much more likely to be late”.</a:t>
            </a:r>
            <a:endParaRPr sz="11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1" name="Shape 671"/>
        <p:cNvGrpSpPr/>
        <p:nvPr/>
      </p:nvGrpSpPr>
      <p:grpSpPr>
        <a:xfrm>
          <a:off x="0" y="0"/>
          <a:ext cx="0" cy="0"/>
          <a:chOff x="0" y="0"/>
          <a:chExt cx="0" cy="0"/>
        </a:xfrm>
      </p:grpSpPr>
      <p:sp>
        <p:nvSpPr>
          <p:cNvPr id="672" name="Google Shape;672;g50dcbb9fee_0_1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3" name="Google Shape;673;g50dcbb9fee_0_1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6" name="Shape 696"/>
        <p:cNvGrpSpPr/>
        <p:nvPr/>
      </p:nvGrpSpPr>
      <p:grpSpPr>
        <a:xfrm>
          <a:off x="0" y="0"/>
          <a:ext cx="0" cy="0"/>
          <a:chOff x="0" y="0"/>
          <a:chExt cx="0" cy="0"/>
        </a:xfrm>
      </p:grpSpPr>
      <p:sp>
        <p:nvSpPr>
          <p:cNvPr id="697" name="Google Shape;697;g50dcbb9fee_0_1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8" name="Google Shape;698;g50dcbb9fee_0_1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00">
                <a:solidFill>
                  <a:schemeClr val="dk1"/>
                </a:solidFill>
              </a:rPr>
              <a:t>You go from intuitions like “my alarm not going off causes me to be late” to intuitions like “my alarm not going off causes me to be much more likely to be late”.</a:t>
            </a:r>
            <a:endParaRPr sz="11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6" name="Shape 706"/>
        <p:cNvGrpSpPr/>
        <p:nvPr/>
      </p:nvGrpSpPr>
      <p:grpSpPr>
        <a:xfrm>
          <a:off x="0" y="0"/>
          <a:ext cx="0" cy="0"/>
          <a:chOff x="0" y="0"/>
          <a:chExt cx="0" cy="0"/>
        </a:xfrm>
      </p:grpSpPr>
      <p:sp>
        <p:nvSpPr>
          <p:cNvPr id="707" name="Google Shape;707;g50dcbb9fee_0_1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8" name="Google Shape;708;g50dcbb9fee_0_1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00">
                <a:solidFill>
                  <a:schemeClr val="dk1"/>
                </a:solidFill>
              </a:rPr>
              <a:t>You go from intuitions like “my alarm not going off causes me to be late” to intuitions like “my alarm not going off causes me to be much more likely to be late”.</a:t>
            </a:r>
            <a:endParaRPr sz="11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7" name="Shape 717"/>
        <p:cNvGrpSpPr/>
        <p:nvPr/>
      </p:nvGrpSpPr>
      <p:grpSpPr>
        <a:xfrm>
          <a:off x="0" y="0"/>
          <a:ext cx="0" cy="0"/>
          <a:chOff x="0" y="0"/>
          <a:chExt cx="0" cy="0"/>
        </a:xfrm>
      </p:grpSpPr>
      <p:sp>
        <p:nvSpPr>
          <p:cNvPr id="718" name="Google Shape;718;g50dcbb9fee_0_1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9" name="Google Shape;719;g50dcbb9fee_0_19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50dcbb9fee_0_1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1" name="Google Shape;731;g50dcbb9fee_0_16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t/>
            </a:r>
            <a:endParaRPr sz="11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0" name="Shape 740"/>
        <p:cNvGrpSpPr/>
        <p:nvPr/>
      </p:nvGrpSpPr>
      <p:grpSpPr>
        <a:xfrm>
          <a:off x="0" y="0"/>
          <a:ext cx="0" cy="0"/>
          <a:chOff x="0" y="0"/>
          <a:chExt cx="0" cy="0"/>
        </a:xfrm>
      </p:grpSpPr>
      <p:sp>
        <p:nvSpPr>
          <p:cNvPr id="741" name="Google Shape;741;g50dcbb9fee_0_1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2" name="Google Shape;742;g50dcbb9fee_0_16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Clr>
                <a:schemeClr val="dk1"/>
              </a:buClr>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Clr>
                <a:schemeClr val="dk1"/>
              </a:buClr>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Clr>
                <a:schemeClr val="dk1"/>
              </a:buClr>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1" name="Shape 751"/>
        <p:cNvGrpSpPr/>
        <p:nvPr/>
      </p:nvGrpSpPr>
      <p:grpSpPr>
        <a:xfrm>
          <a:off x="0" y="0"/>
          <a:ext cx="0" cy="0"/>
          <a:chOff x="0" y="0"/>
          <a:chExt cx="0" cy="0"/>
        </a:xfrm>
      </p:grpSpPr>
      <p:sp>
        <p:nvSpPr>
          <p:cNvPr id="752" name="Google Shape;752;g50dcbb9fee_0_1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3" name="Google Shape;753;g50dcbb9fee_0_17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Google Shape;777;g50dcbb9fee_0_1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g50dcbb9fee_0_16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50dcbb9fee_0_500: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50dcbb9fee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7" name="Shape 787"/>
        <p:cNvGrpSpPr/>
        <p:nvPr/>
      </p:nvGrpSpPr>
      <p:grpSpPr>
        <a:xfrm>
          <a:off x="0" y="0"/>
          <a:ext cx="0" cy="0"/>
          <a:chOff x="0" y="0"/>
          <a:chExt cx="0" cy="0"/>
        </a:xfrm>
      </p:grpSpPr>
      <p:sp>
        <p:nvSpPr>
          <p:cNvPr id="788" name="Google Shape;788;g50dcbb9fee_0_1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g50dcbb9fee_0_16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9" name="Shape 799"/>
        <p:cNvGrpSpPr/>
        <p:nvPr/>
      </p:nvGrpSpPr>
      <p:grpSpPr>
        <a:xfrm>
          <a:off x="0" y="0"/>
          <a:ext cx="0" cy="0"/>
          <a:chOff x="0" y="0"/>
          <a:chExt cx="0" cy="0"/>
        </a:xfrm>
      </p:grpSpPr>
      <p:sp>
        <p:nvSpPr>
          <p:cNvPr id="800" name="Google Shape;800;g50dcbb9fee_0_1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1" name="Google Shape;801;g50dcbb9fee_0_17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2" name="Shape 812"/>
        <p:cNvGrpSpPr/>
        <p:nvPr/>
      </p:nvGrpSpPr>
      <p:grpSpPr>
        <a:xfrm>
          <a:off x="0" y="0"/>
          <a:ext cx="0" cy="0"/>
          <a:chOff x="0" y="0"/>
          <a:chExt cx="0" cy="0"/>
        </a:xfrm>
      </p:grpSpPr>
      <p:sp>
        <p:nvSpPr>
          <p:cNvPr id="813" name="Google Shape;813;g50dcbb9fee_0_1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4" name="Google Shape;814;g50dcbb9fee_0_17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2" name="Shape 822"/>
        <p:cNvGrpSpPr/>
        <p:nvPr/>
      </p:nvGrpSpPr>
      <p:grpSpPr>
        <a:xfrm>
          <a:off x="0" y="0"/>
          <a:ext cx="0" cy="0"/>
          <a:chOff x="0" y="0"/>
          <a:chExt cx="0" cy="0"/>
        </a:xfrm>
      </p:grpSpPr>
      <p:sp>
        <p:nvSpPr>
          <p:cNvPr id="823" name="Google Shape;823;g50dcbb9fee_0_1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4" name="Google Shape;824;g50dcbb9fee_0_17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7" name="Shape 847"/>
        <p:cNvGrpSpPr/>
        <p:nvPr/>
      </p:nvGrpSpPr>
      <p:grpSpPr>
        <a:xfrm>
          <a:off x="0" y="0"/>
          <a:ext cx="0" cy="0"/>
          <a:chOff x="0" y="0"/>
          <a:chExt cx="0" cy="0"/>
        </a:xfrm>
      </p:grpSpPr>
      <p:sp>
        <p:nvSpPr>
          <p:cNvPr id="848" name="Google Shape;848;g50dcbb9fee_0_1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9" name="Google Shape;849;g50dcbb9fee_0_17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8" name="Shape 858"/>
        <p:cNvGrpSpPr/>
        <p:nvPr/>
      </p:nvGrpSpPr>
      <p:grpSpPr>
        <a:xfrm>
          <a:off x="0" y="0"/>
          <a:ext cx="0" cy="0"/>
          <a:chOff x="0" y="0"/>
          <a:chExt cx="0" cy="0"/>
        </a:xfrm>
      </p:grpSpPr>
      <p:sp>
        <p:nvSpPr>
          <p:cNvPr id="859" name="Google Shape;859;g50dcbb9fee_0_1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0" name="Google Shape;860;g50dcbb9fee_0_18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8" name="Shape 868"/>
        <p:cNvGrpSpPr/>
        <p:nvPr/>
      </p:nvGrpSpPr>
      <p:grpSpPr>
        <a:xfrm>
          <a:off x="0" y="0"/>
          <a:ext cx="0" cy="0"/>
          <a:chOff x="0" y="0"/>
          <a:chExt cx="0" cy="0"/>
        </a:xfrm>
      </p:grpSpPr>
      <p:sp>
        <p:nvSpPr>
          <p:cNvPr id="869" name="Google Shape;869;g50dcbb9fee_0_18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0" name="Google Shape;870;g50dcbb9fee_0_18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8" name="Shape 878"/>
        <p:cNvGrpSpPr/>
        <p:nvPr/>
      </p:nvGrpSpPr>
      <p:grpSpPr>
        <a:xfrm>
          <a:off x="0" y="0"/>
          <a:ext cx="0" cy="0"/>
          <a:chOff x="0" y="0"/>
          <a:chExt cx="0" cy="0"/>
        </a:xfrm>
      </p:grpSpPr>
      <p:sp>
        <p:nvSpPr>
          <p:cNvPr id="879" name="Google Shape;879;g50dcbb9fee_0_1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0" name="Google Shape;880;g50dcbb9fee_0_18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Google Shape;889;g50dcbb9fee_0_1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0" name="Google Shape;890;g50dcbb9fee_0_18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8" name="Shape 898"/>
        <p:cNvGrpSpPr/>
        <p:nvPr/>
      </p:nvGrpSpPr>
      <p:grpSpPr>
        <a:xfrm>
          <a:off x="0" y="0"/>
          <a:ext cx="0" cy="0"/>
          <a:chOff x="0" y="0"/>
          <a:chExt cx="0" cy="0"/>
        </a:xfrm>
      </p:grpSpPr>
      <p:sp>
        <p:nvSpPr>
          <p:cNvPr id="899" name="Google Shape;899;g50dcbb9fee_0_1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0" name="Google Shape;900;g50dcbb9fee_0_18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Google Shape;534;g50dcbb9fee_0_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50dcbb9fee_0_9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00">
                <a:solidFill>
                  <a:schemeClr val="dk1"/>
                </a:solidFill>
              </a:rPr>
              <a:t>You go from intuitions like “my alarm not going off causes me to be late” to intuitions like “my alarm not going off causes me to be much more likely to be late”.</a:t>
            </a:r>
            <a:endParaRPr sz="11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8" name="Shape 908"/>
        <p:cNvGrpSpPr/>
        <p:nvPr/>
      </p:nvGrpSpPr>
      <p:grpSpPr>
        <a:xfrm>
          <a:off x="0" y="0"/>
          <a:ext cx="0" cy="0"/>
          <a:chOff x="0" y="0"/>
          <a:chExt cx="0" cy="0"/>
        </a:xfrm>
      </p:grpSpPr>
      <p:sp>
        <p:nvSpPr>
          <p:cNvPr id="909" name="Google Shape;909;g50dcbb9fee_0_1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0" name="Google Shape;910;g50dcbb9fee_0_18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8" name="Shape 918"/>
        <p:cNvGrpSpPr/>
        <p:nvPr/>
      </p:nvGrpSpPr>
      <p:grpSpPr>
        <a:xfrm>
          <a:off x="0" y="0"/>
          <a:ext cx="0" cy="0"/>
          <a:chOff x="0" y="0"/>
          <a:chExt cx="0" cy="0"/>
        </a:xfrm>
      </p:grpSpPr>
      <p:sp>
        <p:nvSpPr>
          <p:cNvPr id="919" name="Google Shape;919;g50dcbb9fee_0_18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0" name="Google Shape;920;g50dcbb9fee_0_18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7" name="Shape 927"/>
        <p:cNvGrpSpPr/>
        <p:nvPr/>
      </p:nvGrpSpPr>
      <p:grpSpPr>
        <a:xfrm>
          <a:off x="0" y="0"/>
          <a:ext cx="0" cy="0"/>
          <a:chOff x="0" y="0"/>
          <a:chExt cx="0" cy="0"/>
        </a:xfrm>
      </p:grpSpPr>
      <p:sp>
        <p:nvSpPr>
          <p:cNvPr id="928" name="Google Shape;928;g50dcbb9fee_0_19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9" name="Google Shape;929;g50dcbb9fee_0_19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9" name="Shape 939"/>
        <p:cNvGrpSpPr/>
        <p:nvPr/>
      </p:nvGrpSpPr>
      <p:grpSpPr>
        <a:xfrm>
          <a:off x="0" y="0"/>
          <a:ext cx="0" cy="0"/>
          <a:chOff x="0" y="0"/>
          <a:chExt cx="0" cy="0"/>
        </a:xfrm>
      </p:grpSpPr>
      <p:sp>
        <p:nvSpPr>
          <p:cNvPr id="940" name="Google Shape;940;g50dcbb9fee_0_19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1" name="Google Shape;941;g50dcbb9fee_0_19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3" name="Shape 963"/>
        <p:cNvGrpSpPr/>
        <p:nvPr/>
      </p:nvGrpSpPr>
      <p:grpSpPr>
        <a:xfrm>
          <a:off x="0" y="0"/>
          <a:ext cx="0" cy="0"/>
          <a:chOff x="0" y="0"/>
          <a:chExt cx="0" cy="0"/>
        </a:xfrm>
      </p:grpSpPr>
      <p:sp>
        <p:nvSpPr>
          <p:cNvPr id="964" name="Google Shape;964;g50dcbb9fee_0_19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5" name="Google Shape;965;g50dcbb9fee_0_19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3" name="Shape 973"/>
        <p:cNvGrpSpPr/>
        <p:nvPr/>
      </p:nvGrpSpPr>
      <p:grpSpPr>
        <a:xfrm>
          <a:off x="0" y="0"/>
          <a:ext cx="0" cy="0"/>
          <a:chOff x="0" y="0"/>
          <a:chExt cx="0" cy="0"/>
        </a:xfrm>
      </p:grpSpPr>
      <p:sp>
        <p:nvSpPr>
          <p:cNvPr id="974" name="Google Shape;974;g50dcbb9fee_0_1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5" name="Google Shape;975;g50dcbb9fee_0_19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3" name="Shape 983"/>
        <p:cNvGrpSpPr/>
        <p:nvPr/>
      </p:nvGrpSpPr>
      <p:grpSpPr>
        <a:xfrm>
          <a:off x="0" y="0"/>
          <a:ext cx="0" cy="0"/>
          <a:chOff x="0" y="0"/>
          <a:chExt cx="0" cy="0"/>
        </a:xfrm>
      </p:grpSpPr>
      <p:sp>
        <p:nvSpPr>
          <p:cNvPr id="984" name="Google Shape;984;g50dcbb9fee_0_1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5" name="Google Shape;985;g50dcbb9fee_0_19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2"/>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Typically to extract features, you can use the top layer of the network before the output. The intuition is that these features are linearly separable because the top layer is just a logistic regression.</a:t>
            </a:r>
            <a:endParaRPr sz="1150">
              <a:solidFill>
                <a:srgbClr val="242729"/>
              </a:solidFill>
            </a:endParaRPr>
          </a:p>
          <a:p>
            <a:pPr indent="0" lvl="0" marL="0" rtl="0" algn="l">
              <a:lnSpc>
                <a:spcPct val="115000"/>
              </a:lnSpc>
              <a:spcBef>
                <a:spcPts val="1100"/>
              </a:spcBef>
              <a:spcAft>
                <a:spcPts val="0"/>
              </a:spcAft>
              <a:buSzPts val="1100"/>
              <a:buFont typeface="Arial"/>
              <a:buNone/>
            </a:pPr>
            <a:r>
              <a:rPr lang="en-US" sz="1150">
                <a:solidFill>
                  <a:srgbClr val="242729"/>
                </a:solidFill>
              </a:rPr>
              <a:t>For GANs, you can use the features from the discriminator. These features are supposed to give a probability if the input came from the training dataset, "real images". In Radford's DCGAN </a:t>
            </a:r>
            <a:r>
              <a:rPr lang="en-US" sz="1150" u="sng">
                <a:solidFill>
                  <a:srgbClr val="2C5777"/>
                </a:solidFill>
                <a:hlinkClick r:id="rId3"/>
              </a:rPr>
              <a:t>paper</a:t>
            </a:r>
            <a:r>
              <a:rPr lang="en-US" sz="1150">
                <a:solidFill>
                  <a:srgbClr val="242729"/>
                </a:solidFill>
              </a:rPr>
              <a:t>, they use all the convolutional layers of the discriminator and run a max pooling layer extract features for CIFAR-10.</a:t>
            </a:r>
            <a:endParaRPr sz="1150">
              <a:solidFill>
                <a:srgbClr val="242729"/>
              </a:solidFill>
            </a:endParaRPr>
          </a:p>
          <a:p>
            <a:pPr indent="0" lvl="0" marL="0" rtl="0" algn="l">
              <a:lnSpc>
                <a:spcPct val="115000"/>
              </a:lnSpc>
              <a:spcBef>
                <a:spcPts val="1100"/>
              </a:spcBef>
              <a:spcAft>
                <a:spcPts val="0"/>
              </a:spcAft>
              <a:buSzPts val="1100"/>
              <a:buFont typeface="Arial"/>
              <a:buNone/>
            </a:pPr>
            <a:r>
              <a:t/>
            </a:r>
            <a:endParaRPr sz="110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3" name="Shape 993"/>
        <p:cNvGrpSpPr/>
        <p:nvPr/>
      </p:nvGrpSpPr>
      <p:grpSpPr>
        <a:xfrm>
          <a:off x="0" y="0"/>
          <a:ext cx="0" cy="0"/>
          <a:chOff x="0" y="0"/>
          <a:chExt cx="0" cy="0"/>
        </a:xfrm>
      </p:grpSpPr>
      <p:sp>
        <p:nvSpPr>
          <p:cNvPr id="994" name="Google Shape;994;g50dcbb9fee_0_124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995" name="Google Shape;995;g50dcbb9fee_0_1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g50dcbb9fee_0_1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g50dcbb9fee_0_10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00">
                <a:solidFill>
                  <a:schemeClr val="dk1"/>
                </a:solidFill>
              </a:rPr>
              <a:t>You go from intuitions like “my alarm not going off causes me to be late” to intuitions like “my alarm not going off causes me to be much more likely to be late”.</a:t>
            </a:r>
            <a:endParaRPr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50dcbb9fee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g50dcbb9fee_0_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50dcbb9fee_0_10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g50dcbb9fee_0_10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00">
                <a:solidFill>
                  <a:schemeClr val="dk1"/>
                </a:solidFill>
              </a:rPr>
              <a:t>You go from intuitions like “my alarm not going off causes me to be late” to intuitions like “my alarm not going off causes me to be much more likely to be late”.</a:t>
            </a:r>
            <a:endParaRPr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50dcbb9fee_0_1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g50dcbb9fee_0_1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Font typeface="Arial"/>
              <a:buNone/>
            </a:pPr>
            <a:r>
              <a:t/>
            </a:r>
            <a:endParaRPr b="0" i="0" sz="1100" u="none" cap="none" strike="noStrike"/>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g50dcbb9fee_0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g50dcbb9fee_0_1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00">
                <a:solidFill>
                  <a:schemeClr val="dk1"/>
                </a:solidFill>
              </a:rPr>
              <a:t>You go from intuitions like “my alarm not going off causes me to be late” to intuitions like “my alarm not going off causes me to be much more likely to be late”.</a:t>
            </a:r>
            <a:endParaRPr sz="11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50dcbb9fee_0_1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9" name="Google Shape;639;g50dcbb9fee_0_1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Font typeface="Arial"/>
              <a:buNone/>
            </a:pPr>
            <a:r>
              <a:rPr lang="en-US" sz="1100">
                <a:solidFill>
                  <a:schemeClr val="dk1"/>
                </a:solidFill>
              </a:rPr>
              <a:t>You go from intuitions like “my alarm not going off causes me to be late” to intuitions like “my alarm not going off causes me to be much more likely to be late”.</a:t>
            </a:r>
            <a:endParaRPr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50" name="Shape 50"/>
        <p:cNvGrpSpPr/>
        <p:nvPr/>
      </p:nvGrpSpPr>
      <p:grpSpPr>
        <a:xfrm>
          <a:off x="0" y="0"/>
          <a:ext cx="0" cy="0"/>
          <a:chOff x="0" y="0"/>
          <a:chExt cx="0" cy="0"/>
        </a:xfrm>
      </p:grpSpPr>
      <p:sp>
        <p:nvSpPr>
          <p:cNvPr id="51" name="Google Shape;51;p1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2800"/>
              <a:buFont typeface="Arial"/>
              <a:buNone/>
              <a:defRPr b="0" i="0" sz="5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2800"/>
              <a:buFont typeface="Arial"/>
              <a:buNone/>
              <a:defRPr sz="5200">
                <a:solidFill>
                  <a:schemeClr val="dk1"/>
                </a:solidFill>
              </a:defRPr>
            </a:lvl2pPr>
            <a:lvl3pPr indent="0" lvl="2" rtl="0" algn="ctr">
              <a:spcBef>
                <a:spcPts val="0"/>
              </a:spcBef>
              <a:spcAft>
                <a:spcPts val="0"/>
              </a:spcAft>
              <a:buClr>
                <a:schemeClr val="dk1"/>
              </a:buClr>
              <a:buSzPts val="2800"/>
              <a:buFont typeface="Arial"/>
              <a:buNone/>
              <a:defRPr sz="5200">
                <a:solidFill>
                  <a:schemeClr val="dk1"/>
                </a:solidFill>
              </a:defRPr>
            </a:lvl3pPr>
            <a:lvl4pPr indent="0" lvl="3" rtl="0" algn="ctr">
              <a:spcBef>
                <a:spcPts val="0"/>
              </a:spcBef>
              <a:spcAft>
                <a:spcPts val="0"/>
              </a:spcAft>
              <a:buClr>
                <a:schemeClr val="dk1"/>
              </a:buClr>
              <a:buSzPts val="2800"/>
              <a:buFont typeface="Arial"/>
              <a:buNone/>
              <a:defRPr sz="5200">
                <a:solidFill>
                  <a:schemeClr val="dk1"/>
                </a:solidFill>
              </a:defRPr>
            </a:lvl4pPr>
            <a:lvl5pPr indent="0" lvl="4" rtl="0" algn="ctr">
              <a:spcBef>
                <a:spcPts val="0"/>
              </a:spcBef>
              <a:spcAft>
                <a:spcPts val="0"/>
              </a:spcAft>
              <a:buClr>
                <a:schemeClr val="dk1"/>
              </a:buClr>
              <a:buSzPts val="2800"/>
              <a:buFont typeface="Arial"/>
              <a:buNone/>
              <a:defRPr sz="5200">
                <a:solidFill>
                  <a:schemeClr val="dk1"/>
                </a:solidFill>
              </a:defRPr>
            </a:lvl5pPr>
            <a:lvl6pPr indent="0" lvl="5" rtl="0" algn="ctr">
              <a:spcBef>
                <a:spcPts val="0"/>
              </a:spcBef>
              <a:spcAft>
                <a:spcPts val="0"/>
              </a:spcAft>
              <a:buClr>
                <a:schemeClr val="dk1"/>
              </a:buClr>
              <a:buSzPts val="2800"/>
              <a:buFont typeface="Arial"/>
              <a:buNone/>
              <a:defRPr sz="5200">
                <a:solidFill>
                  <a:schemeClr val="dk1"/>
                </a:solidFill>
              </a:defRPr>
            </a:lvl6pPr>
            <a:lvl7pPr indent="0" lvl="6" rtl="0" algn="ctr">
              <a:spcBef>
                <a:spcPts val="0"/>
              </a:spcBef>
              <a:spcAft>
                <a:spcPts val="0"/>
              </a:spcAft>
              <a:buClr>
                <a:schemeClr val="dk1"/>
              </a:buClr>
              <a:buSzPts val="2800"/>
              <a:buFont typeface="Arial"/>
              <a:buNone/>
              <a:defRPr sz="5200">
                <a:solidFill>
                  <a:schemeClr val="dk1"/>
                </a:solidFill>
              </a:defRPr>
            </a:lvl7pPr>
            <a:lvl8pPr indent="0" lvl="7" rtl="0" algn="ctr">
              <a:spcBef>
                <a:spcPts val="0"/>
              </a:spcBef>
              <a:spcAft>
                <a:spcPts val="0"/>
              </a:spcAft>
              <a:buClr>
                <a:schemeClr val="dk1"/>
              </a:buClr>
              <a:buSzPts val="2800"/>
              <a:buFont typeface="Arial"/>
              <a:buNone/>
              <a:defRPr sz="5200">
                <a:solidFill>
                  <a:schemeClr val="dk1"/>
                </a:solidFill>
              </a:defRPr>
            </a:lvl8pPr>
            <a:lvl9pPr indent="0" lvl="8" rtl="0" algn="ctr">
              <a:spcBef>
                <a:spcPts val="0"/>
              </a:spcBef>
              <a:spcAft>
                <a:spcPts val="0"/>
              </a:spcAft>
              <a:buClr>
                <a:schemeClr val="dk1"/>
              </a:buClr>
              <a:buSzPts val="2800"/>
              <a:buFont typeface="Arial"/>
              <a:buNone/>
              <a:defRPr sz="5200">
                <a:solidFill>
                  <a:schemeClr val="dk1"/>
                </a:solidFill>
              </a:defRPr>
            </a:lvl9pPr>
          </a:lstStyle>
          <a:p/>
        </p:txBody>
      </p:sp>
      <p:sp>
        <p:nvSpPr>
          <p:cNvPr id="52" name="Google Shape;52;p1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800"/>
              <a:buFont typeface="Arial"/>
              <a:buNone/>
              <a:defRPr b="0" i="0" sz="28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9_Custom Layout">
  <p:cSld name="19_Custom Layout">
    <p:spTree>
      <p:nvGrpSpPr>
        <p:cNvPr id="54" name="Shape 54"/>
        <p:cNvGrpSpPr/>
        <p:nvPr/>
      </p:nvGrpSpPr>
      <p:grpSpPr>
        <a:xfrm>
          <a:off x="0" y="0"/>
          <a:ext cx="0" cy="0"/>
          <a:chOff x="0" y="0"/>
          <a:chExt cx="0" cy="0"/>
        </a:xfrm>
      </p:grpSpPr>
      <p:sp>
        <p:nvSpPr>
          <p:cNvPr id="55" name="Google Shape;55;p14"/>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spcBef>
                <a:spcPts val="0"/>
              </a:spcBef>
              <a:buNone/>
              <a:defRPr b="0" i="0" sz="800">
                <a:solidFill>
                  <a:schemeClr val="dk1"/>
                </a:solidFill>
                <a:latin typeface="Montserrat Medium"/>
                <a:ea typeface="Montserrat Medium"/>
                <a:cs typeface="Montserrat Medium"/>
                <a:sym typeface="Montserrat Medium"/>
              </a:defRPr>
            </a:lvl1pPr>
            <a:lvl2pPr indent="0" lvl="1" marL="0" marR="0" rtl="0" algn="ctr">
              <a:spcBef>
                <a:spcPts val="0"/>
              </a:spcBef>
              <a:buNone/>
              <a:defRPr b="0" i="0" sz="800">
                <a:solidFill>
                  <a:schemeClr val="dk1"/>
                </a:solidFill>
                <a:latin typeface="Montserrat Medium"/>
                <a:ea typeface="Montserrat Medium"/>
                <a:cs typeface="Montserrat Medium"/>
                <a:sym typeface="Montserrat Medium"/>
              </a:defRPr>
            </a:lvl2pPr>
            <a:lvl3pPr indent="0" lvl="2" marL="0" marR="0" rtl="0" algn="ctr">
              <a:spcBef>
                <a:spcPts val="0"/>
              </a:spcBef>
              <a:buNone/>
              <a:defRPr b="0" i="0" sz="800">
                <a:solidFill>
                  <a:schemeClr val="dk1"/>
                </a:solidFill>
                <a:latin typeface="Montserrat Medium"/>
                <a:ea typeface="Montserrat Medium"/>
                <a:cs typeface="Montserrat Medium"/>
                <a:sym typeface="Montserrat Medium"/>
              </a:defRPr>
            </a:lvl3pPr>
            <a:lvl4pPr indent="0" lvl="3" marL="0" marR="0" rtl="0" algn="ctr">
              <a:spcBef>
                <a:spcPts val="0"/>
              </a:spcBef>
              <a:buNone/>
              <a:defRPr b="0" i="0" sz="800">
                <a:solidFill>
                  <a:schemeClr val="dk1"/>
                </a:solidFill>
                <a:latin typeface="Montserrat Medium"/>
                <a:ea typeface="Montserrat Medium"/>
                <a:cs typeface="Montserrat Medium"/>
                <a:sym typeface="Montserrat Medium"/>
              </a:defRPr>
            </a:lvl4pPr>
            <a:lvl5pPr indent="0" lvl="4" marL="0" marR="0" rtl="0" algn="ctr">
              <a:spcBef>
                <a:spcPts val="0"/>
              </a:spcBef>
              <a:buNone/>
              <a:defRPr b="0" i="0" sz="800">
                <a:solidFill>
                  <a:schemeClr val="dk1"/>
                </a:solidFill>
                <a:latin typeface="Montserrat Medium"/>
                <a:ea typeface="Montserrat Medium"/>
                <a:cs typeface="Montserrat Medium"/>
                <a:sym typeface="Montserrat Medium"/>
              </a:defRPr>
            </a:lvl5pPr>
            <a:lvl6pPr indent="0" lvl="5" marL="0" marR="0" rtl="0" algn="ctr">
              <a:spcBef>
                <a:spcPts val="0"/>
              </a:spcBef>
              <a:buNone/>
              <a:defRPr b="0" i="0" sz="800">
                <a:solidFill>
                  <a:schemeClr val="dk1"/>
                </a:solidFill>
                <a:latin typeface="Montserrat Medium"/>
                <a:ea typeface="Montserrat Medium"/>
                <a:cs typeface="Montserrat Medium"/>
                <a:sym typeface="Montserrat Medium"/>
              </a:defRPr>
            </a:lvl6pPr>
            <a:lvl7pPr indent="0" lvl="6" marL="0" marR="0" rtl="0" algn="ctr">
              <a:spcBef>
                <a:spcPts val="0"/>
              </a:spcBef>
              <a:buNone/>
              <a:defRPr b="0" i="0" sz="800">
                <a:solidFill>
                  <a:schemeClr val="dk1"/>
                </a:solidFill>
                <a:latin typeface="Montserrat Medium"/>
                <a:ea typeface="Montserrat Medium"/>
                <a:cs typeface="Montserrat Medium"/>
                <a:sym typeface="Montserrat Medium"/>
              </a:defRPr>
            </a:lvl7pPr>
            <a:lvl8pPr indent="0" lvl="7" marL="0" marR="0" rtl="0" algn="ctr">
              <a:spcBef>
                <a:spcPts val="0"/>
              </a:spcBef>
              <a:buNone/>
              <a:defRPr b="0" i="0" sz="800">
                <a:solidFill>
                  <a:schemeClr val="dk1"/>
                </a:solidFill>
                <a:latin typeface="Montserrat Medium"/>
                <a:ea typeface="Montserrat Medium"/>
                <a:cs typeface="Montserrat Medium"/>
                <a:sym typeface="Montserrat Medium"/>
              </a:defRPr>
            </a:lvl8pPr>
            <a:lvl9pPr indent="0" lvl="8" marL="0" marR="0" rtl="0" algn="ctr">
              <a:spcBef>
                <a:spcPts val="0"/>
              </a:spcBef>
              <a:buNone/>
              <a:defRPr b="0" i="0" sz="800">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56" name="Google Shape;56;p14"/>
          <p:cNvSpPr/>
          <p:nvPr>
            <p:ph idx="2" type="pic"/>
          </p:nvPr>
        </p:nvSpPr>
        <p:spPr>
          <a:xfrm>
            <a:off x="6792402" y="0"/>
            <a:ext cx="23517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1778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1778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1778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1778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57" name="Google Shape;57;p14"/>
          <p:cNvSpPr txBox="1"/>
          <p:nvPr>
            <p:ph type="title"/>
          </p:nvPr>
        </p:nvSpPr>
        <p:spPr>
          <a:xfrm>
            <a:off x="1400175" y="1963643"/>
            <a:ext cx="3171900" cy="1216200"/>
          </a:xfrm>
          <a:prstGeom prst="rect">
            <a:avLst/>
          </a:prstGeom>
          <a:noFill/>
          <a:ln>
            <a:noFill/>
          </a:ln>
        </p:spPr>
        <p:txBody>
          <a:bodyPr anchorCtr="0" anchor="t" bIns="91425" lIns="91425" spcFirstLastPara="1" rIns="91425" wrap="square" tIns="91425"/>
          <a:lstStyle>
            <a:lvl1pPr indent="0" lvl="0" marL="0" marR="0" rtl="0" algn="l">
              <a:lnSpc>
                <a:spcPct val="80000"/>
              </a:lnSpc>
              <a:spcBef>
                <a:spcPts val="0"/>
              </a:spcBef>
              <a:spcAft>
                <a:spcPts val="0"/>
              </a:spcAft>
              <a:buClr>
                <a:schemeClr val="dk1"/>
              </a:buClr>
              <a:buSzPts val="28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2800"/>
              <a:buNone/>
              <a:defRPr sz="1400"/>
            </a:lvl2pPr>
            <a:lvl3pPr indent="0" lvl="2" rtl="0">
              <a:spcBef>
                <a:spcPts val="0"/>
              </a:spcBef>
              <a:spcAft>
                <a:spcPts val="0"/>
              </a:spcAft>
              <a:buSzPts val="2800"/>
              <a:buNone/>
              <a:defRPr sz="1400"/>
            </a:lvl3pPr>
            <a:lvl4pPr indent="0" lvl="3" rtl="0">
              <a:spcBef>
                <a:spcPts val="0"/>
              </a:spcBef>
              <a:spcAft>
                <a:spcPts val="0"/>
              </a:spcAft>
              <a:buSzPts val="2800"/>
              <a:buNone/>
              <a:defRPr sz="1400"/>
            </a:lvl4pPr>
            <a:lvl5pPr indent="0" lvl="4" rtl="0">
              <a:spcBef>
                <a:spcPts val="0"/>
              </a:spcBef>
              <a:spcAft>
                <a:spcPts val="0"/>
              </a:spcAft>
              <a:buSzPts val="2800"/>
              <a:buNone/>
              <a:defRPr sz="1400"/>
            </a:lvl5pPr>
            <a:lvl6pPr indent="0" lvl="5" rtl="0">
              <a:spcBef>
                <a:spcPts val="0"/>
              </a:spcBef>
              <a:spcAft>
                <a:spcPts val="0"/>
              </a:spcAft>
              <a:buSzPts val="2800"/>
              <a:buNone/>
              <a:defRPr sz="1400"/>
            </a:lvl6pPr>
            <a:lvl7pPr indent="0" lvl="6" rtl="0">
              <a:spcBef>
                <a:spcPts val="0"/>
              </a:spcBef>
              <a:spcAft>
                <a:spcPts val="0"/>
              </a:spcAft>
              <a:buSzPts val="2800"/>
              <a:buNone/>
              <a:defRPr sz="1400"/>
            </a:lvl7pPr>
            <a:lvl8pPr indent="0" lvl="7" rtl="0">
              <a:spcBef>
                <a:spcPts val="0"/>
              </a:spcBef>
              <a:spcAft>
                <a:spcPts val="0"/>
              </a:spcAft>
              <a:buSzPts val="2800"/>
              <a:buNone/>
              <a:defRPr sz="1400"/>
            </a:lvl8pPr>
            <a:lvl9pPr indent="0" lvl="8" rtl="0">
              <a:spcBef>
                <a:spcPts val="0"/>
              </a:spcBef>
              <a:spcAft>
                <a:spcPts val="0"/>
              </a:spcAft>
              <a:buSzPts val="2800"/>
              <a:buNone/>
              <a:defRPr sz="1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2" name="Shape 62"/>
        <p:cNvGrpSpPr/>
        <p:nvPr/>
      </p:nvGrpSpPr>
      <p:grpSpPr>
        <a:xfrm>
          <a:off x="0" y="0"/>
          <a:ext cx="0" cy="0"/>
          <a:chOff x="0" y="0"/>
          <a:chExt cx="0" cy="0"/>
        </a:xfrm>
      </p:grpSpPr>
      <p:sp>
        <p:nvSpPr>
          <p:cNvPr id="63" name="Google Shape;63;p1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5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5200">
                <a:solidFill>
                  <a:schemeClr val="dk1"/>
                </a:solidFill>
              </a:defRPr>
            </a:lvl2pPr>
            <a:lvl3pPr indent="0" lvl="2" rtl="0" algn="ctr">
              <a:spcBef>
                <a:spcPts val="0"/>
              </a:spcBef>
              <a:spcAft>
                <a:spcPts val="0"/>
              </a:spcAft>
              <a:buClr>
                <a:schemeClr val="dk1"/>
              </a:buClr>
              <a:buSzPts val="1400"/>
              <a:buFont typeface="Arial"/>
              <a:buNone/>
              <a:defRPr sz="5200">
                <a:solidFill>
                  <a:schemeClr val="dk1"/>
                </a:solidFill>
              </a:defRPr>
            </a:lvl3pPr>
            <a:lvl4pPr indent="0" lvl="3" rtl="0" algn="ctr">
              <a:spcBef>
                <a:spcPts val="0"/>
              </a:spcBef>
              <a:spcAft>
                <a:spcPts val="0"/>
              </a:spcAft>
              <a:buClr>
                <a:schemeClr val="dk1"/>
              </a:buClr>
              <a:buSzPts val="1400"/>
              <a:buFont typeface="Arial"/>
              <a:buNone/>
              <a:defRPr sz="5200">
                <a:solidFill>
                  <a:schemeClr val="dk1"/>
                </a:solidFill>
              </a:defRPr>
            </a:lvl4pPr>
            <a:lvl5pPr indent="0" lvl="4" rtl="0" algn="ctr">
              <a:spcBef>
                <a:spcPts val="0"/>
              </a:spcBef>
              <a:spcAft>
                <a:spcPts val="0"/>
              </a:spcAft>
              <a:buClr>
                <a:schemeClr val="dk1"/>
              </a:buClr>
              <a:buSzPts val="1400"/>
              <a:buFont typeface="Arial"/>
              <a:buNone/>
              <a:defRPr sz="5200">
                <a:solidFill>
                  <a:schemeClr val="dk1"/>
                </a:solidFill>
              </a:defRPr>
            </a:lvl5pPr>
            <a:lvl6pPr indent="0" lvl="5" rtl="0" algn="ctr">
              <a:spcBef>
                <a:spcPts val="0"/>
              </a:spcBef>
              <a:spcAft>
                <a:spcPts val="0"/>
              </a:spcAft>
              <a:buClr>
                <a:schemeClr val="dk1"/>
              </a:buClr>
              <a:buSzPts val="1400"/>
              <a:buFont typeface="Arial"/>
              <a:buNone/>
              <a:defRPr sz="5200">
                <a:solidFill>
                  <a:schemeClr val="dk1"/>
                </a:solidFill>
              </a:defRPr>
            </a:lvl6pPr>
            <a:lvl7pPr indent="0" lvl="6" rtl="0" algn="ctr">
              <a:spcBef>
                <a:spcPts val="0"/>
              </a:spcBef>
              <a:spcAft>
                <a:spcPts val="0"/>
              </a:spcAft>
              <a:buClr>
                <a:schemeClr val="dk1"/>
              </a:buClr>
              <a:buSzPts val="1400"/>
              <a:buFont typeface="Arial"/>
              <a:buNone/>
              <a:defRPr sz="5200">
                <a:solidFill>
                  <a:schemeClr val="dk1"/>
                </a:solidFill>
              </a:defRPr>
            </a:lvl7pPr>
            <a:lvl8pPr indent="0" lvl="7" rtl="0" algn="ctr">
              <a:spcBef>
                <a:spcPts val="0"/>
              </a:spcBef>
              <a:spcAft>
                <a:spcPts val="0"/>
              </a:spcAft>
              <a:buClr>
                <a:schemeClr val="dk1"/>
              </a:buClr>
              <a:buSzPts val="1400"/>
              <a:buFont typeface="Arial"/>
              <a:buNone/>
              <a:defRPr sz="5200">
                <a:solidFill>
                  <a:schemeClr val="dk1"/>
                </a:solidFill>
              </a:defRPr>
            </a:lvl8pPr>
            <a:lvl9pPr indent="0" lvl="8" rtl="0" algn="ctr">
              <a:spcBef>
                <a:spcPts val="0"/>
              </a:spcBef>
              <a:spcAft>
                <a:spcPts val="0"/>
              </a:spcAft>
              <a:buClr>
                <a:schemeClr val="dk1"/>
              </a:buClr>
              <a:buSzPts val="1400"/>
              <a:buFont typeface="Arial"/>
              <a:buNone/>
              <a:defRPr sz="5200">
                <a:solidFill>
                  <a:schemeClr val="dk1"/>
                </a:solidFill>
              </a:defRPr>
            </a:lvl9pPr>
          </a:lstStyle>
          <a:p/>
        </p:txBody>
      </p:sp>
      <p:sp>
        <p:nvSpPr>
          <p:cNvPr id="64" name="Google Shape;64;p1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800"/>
              <a:buFont typeface="Arial"/>
              <a:buNone/>
              <a:defRPr b="0" i="0" sz="28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65" name="Google Shape;65;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6" name="Shape 66"/>
        <p:cNvGrpSpPr/>
        <p:nvPr/>
      </p:nvGrpSpPr>
      <p:grpSpPr>
        <a:xfrm>
          <a:off x="0" y="0"/>
          <a:ext cx="0" cy="0"/>
          <a:chOff x="0" y="0"/>
          <a:chExt cx="0" cy="0"/>
        </a:xfrm>
      </p:grpSpPr>
      <p:sp>
        <p:nvSpPr>
          <p:cNvPr id="67" name="Google Shape;67;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36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3600">
                <a:solidFill>
                  <a:schemeClr val="dk1"/>
                </a:solidFill>
              </a:defRPr>
            </a:lvl2pPr>
            <a:lvl3pPr indent="0" lvl="2" rtl="0" algn="ctr">
              <a:spcBef>
                <a:spcPts val="0"/>
              </a:spcBef>
              <a:spcAft>
                <a:spcPts val="0"/>
              </a:spcAft>
              <a:buClr>
                <a:schemeClr val="dk1"/>
              </a:buClr>
              <a:buSzPts val="1400"/>
              <a:buFont typeface="Arial"/>
              <a:buNone/>
              <a:defRPr sz="3600">
                <a:solidFill>
                  <a:schemeClr val="dk1"/>
                </a:solidFill>
              </a:defRPr>
            </a:lvl3pPr>
            <a:lvl4pPr indent="0" lvl="3" rtl="0" algn="ctr">
              <a:spcBef>
                <a:spcPts val="0"/>
              </a:spcBef>
              <a:spcAft>
                <a:spcPts val="0"/>
              </a:spcAft>
              <a:buClr>
                <a:schemeClr val="dk1"/>
              </a:buClr>
              <a:buSzPts val="1400"/>
              <a:buFont typeface="Arial"/>
              <a:buNone/>
              <a:defRPr sz="3600">
                <a:solidFill>
                  <a:schemeClr val="dk1"/>
                </a:solidFill>
              </a:defRPr>
            </a:lvl4pPr>
            <a:lvl5pPr indent="0" lvl="4" rtl="0" algn="ctr">
              <a:spcBef>
                <a:spcPts val="0"/>
              </a:spcBef>
              <a:spcAft>
                <a:spcPts val="0"/>
              </a:spcAft>
              <a:buClr>
                <a:schemeClr val="dk1"/>
              </a:buClr>
              <a:buSzPts val="1400"/>
              <a:buFont typeface="Arial"/>
              <a:buNone/>
              <a:defRPr sz="3600">
                <a:solidFill>
                  <a:schemeClr val="dk1"/>
                </a:solidFill>
              </a:defRPr>
            </a:lvl5pPr>
            <a:lvl6pPr indent="0" lvl="5" rtl="0" algn="ctr">
              <a:spcBef>
                <a:spcPts val="0"/>
              </a:spcBef>
              <a:spcAft>
                <a:spcPts val="0"/>
              </a:spcAft>
              <a:buClr>
                <a:schemeClr val="dk1"/>
              </a:buClr>
              <a:buSzPts val="1400"/>
              <a:buFont typeface="Arial"/>
              <a:buNone/>
              <a:defRPr sz="3600">
                <a:solidFill>
                  <a:schemeClr val="dk1"/>
                </a:solidFill>
              </a:defRPr>
            </a:lvl6pPr>
            <a:lvl7pPr indent="0" lvl="6" rtl="0" algn="ctr">
              <a:spcBef>
                <a:spcPts val="0"/>
              </a:spcBef>
              <a:spcAft>
                <a:spcPts val="0"/>
              </a:spcAft>
              <a:buClr>
                <a:schemeClr val="dk1"/>
              </a:buClr>
              <a:buSzPts val="1400"/>
              <a:buFont typeface="Arial"/>
              <a:buNone/>
              <a:defRPr sz="3600">
                <a:solidFill>
                  <a:schemeClr val="dk1"/>
                </a:solidFill>
              </a:defRPr>
            </a:lvl7pPr>
            <a:lvl8pPr indent="0" lvl="7" rtl="0" algn="ctr">
              <a:spcBef>
                <a:spcPts val="0"/>
              </a:spcBef>
              <a:spcAft>
                <a:spcPts val="0"/>
              </a:spcAft>
              <a:buClr>
                <a:schemeClr val="dk1"/>
              </a:buClr>
              <a:buSzPts val="1400"/>
              <a:buFont typeface="Arial"/>
              <a:buNone/>
              <a:defRPr sz="3600">
                <a:solidFill>
                  <a:schemeClr val="dk1"/>
                </a:solidFill>
              </a:defRPr>
            </a:lvl8pPr>
            <a:lvl9pPr indent="0" lvl="8" rtl="0" algn="ctr">
              <a:spcBef>
                <a:spcPts val="0"/>
              </a:spcBef>
              <a:spcAft>
                <a:spcPts val="0"/>
              </a:spcAft>
              <a:buClr>
                <a:schemeClr val="dk1"/>
              </a:buClr>
              <a:buSzPts val="1400"/>
              <a:buFont typeface="Arial"/>
              <a:buNone/>
              <a:defRPr sz="3600">
                <a:solidFill>
                  <a:schemeClr val="dk1"/>
                </a:solidFill>
              </a:defRPr>
            </a:lvl9pPr>
          </a:lstStyle>
          <a:p/>
        </p:txBody>
      </p:sp>
      <p:sp>
        <p:nvSpPr>
          <p:cNvPr id="68" name="Google Shape;6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9" name="Shape 69"/>
        <p:cNvGrpSpPr/>
        <p:nvPr/>
      </p:nvGrpSpPr>
      <p:grpSpPr>
        <a:xfrm>
          <a:off x="0" y="0"/>
          <a:ext cx="0" cy="0"/>
          <a:chOff x="0" y="0"/>
          <a:chExt cx="0" cy="0"/>
        </a:xfrm>
      </p:grpSpPr>
      <p:sp>
        <p:nvSpPr>
          <p:cNvPr id="70" name="Google Shape;70;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71" name="Google Shape;71;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3" name="Shape 73"/>
        <p:cNvGrpSpPr/>
        <p:nvPr/>
      </p:nvGrpSpPr>
      <p:grpSpPr>
        <a:xfrm>
          <a:off x="0" y="0"/>
          <a:ext cx="0" cy="0"/>
          <a:chOff x="0" y="0"/>
          <a:chExt cx="0" cy="0"/>
        </a:xfrm>
      </p:grpSpPr>
      <p:sp>
        <p:nvSpPr>
          <p:cNvPr id="74" name="Google Shape;7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75" name="Google Shape;75;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76" name="Google Shape;76;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77" name="Google Shape;7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8" name="Shape 78"/>
        <p:cNvGrpSpPr/>
        <p:nvPr/>
      </p:nvGrpSpPr>
      <p:grpSpPr>
        <a:xfrm>
          <a:off x="0" y="0"/>
          <a:ext cx="0" cy="0"/>
          <a:chOff x="0" y="0"/>
          <a:chExt cx="0" cy="0"/>
        </a:xfrm>
      </p:grpSpPr>
      <p:sp>
        <p:nvSpPr>
          <p:cNvPr id="79" name="Google Shape;7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80" name="Google Shape;80;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 column text">
    <p:spTree>
      <p:nvGrpSpPr>
        <p:cNvPr id="81" name="Shape 81"/>
        <p:cNvGrpSpPr/>
        <p:nvPr/>
      </p:nvGrpSpPr>
      <p:grpSpPr>
        <a:xfrm>
          <a:off x="0" y="0"/>
          <a:ext cx="0" cy="0"/>
          <a:chOff x="0" y="0"/>
          <a:chExt cx="0" cy="0"/>
        </a:xfrm>
      </p:grpSpPr>
      <p:sp>
        <p:nvSpPr>
          <p:cNvPr id="82" name="Google Shape;82;p2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400">
                <a:solidFill>
                  <a:schemeClr val="dk1"/>
                </a:solidFill>
              </a:defRPr>
            </a:lvl2pPr>
            <a:lvl3pPr indent="0" lvl="2" rtl="0">
              <a:spcBef>
                <a:spcPts val="0"/>
              </a:spcBef>
              <a:spcAft>
                <a:spcPts val="0"/>
              </a:spcAft>
              <a:buClr>
                <a:schemeClr val="dk1"/>
              </a:buClr>
              <a:buSzPts val="1400"/>
              <a:buFont typeface="Arial"/>
              <a:buNone/>
              <a:defRPr sz="2400">
                <a:solidFill>
                  <a:schemeClr val="dk1"/>
                </a:solidFill>
              </a:defRPr>
            </a:lvl3pPr>
            <a:lvl4pPr indent="0" lvl="3" rtl="0">
              <a:spcBef>
                <a:spcPts val="0"/>
              </a:spcBef>
              <a:spcAft>
                <a:spcPts val="0"/>
              </a:spcAft>
              <a:buClr>
                <a:schemeClr val="dk1"/>
              </a:buClr>
              <a:buSzPts val="1400"/>
              <a:buFont typeface="Arial"/>
              <a:buNone/>
              <a:defRPr sz="2400">
                <a:solidFill>
                  <a:schemeClr val="dk1"/>
                </a:solidFill>
              </a:defRPr>
            </a:lvl4pPr>
            <a:lvl5pPr indent="0" lvl="4" rtl="0">
              <a:spcBef>
                <a:spcPts val="0"/>
              </a:spcBef>
              <a:spcAft>
                <a:spcPts val="0"/>
              </a:spcAft>
              <a:buClr>
                <a:schemeClr val="dk1"/>
              </a:buClr>
              <a:buSzPts val="1400"/>
              <a:buFont typeface="Arial"/>
              <a:buNone/>
              <a:defRPr sz="2400">
                <a:solidFill>
                  <a:schemeClr val="dk1"/>
                </a:solidFill>
              </a:defRPr>
            </a:lvl5pPr>
            <a:lvl6pPr indent="0" lvl="5" rtl="0">
              <a:spcBef>
                <a:spcPts val="0"/>
              </a:spcBef>
              <a:spcAft>
                <a:spcPts val="0"/>
              </a:spcAft>
              <a:buClr>
                <a:schemeClr val="dk1"/>
              </a:buClr>
              <a:buSzPts val="1400"/>
              <a:buFont typeface="Arial"/>
              <a:buNone/>
              <a:defRPr sz="2400">
                <a:solidFill>
                  <a:schemeClr val="dk1"/>
                </a:solidFill>
              </a:defRPr>
            </a:lvl6pPr>
            <a:lvl7pPr indent="0" lvl="6" rtl="0">
              <a:spcBef>
                <a:spcPts val="0"/>
              </a:spcBef>
              <a:spcAft>
                <a:spcPts val="0"/>
              </a:spcAft>
              <a:buClr>
                <a:schemeClr val="dk1"/>
              </a:buClr>
              <a:buSzPts val="1400"/>
              <a:buFont typeface="Arial"/>
              <a:buNone/>
              <a:defRPr sz="2400">
                <a:solidFill>
                  <a:schemeClr val="dk1"/>
                </a:solidFill>
              </a:defRPr>
            </a:lvl7pPr>
            <a:lvl8pPr indent="0" lvl="7" rtl="0">
              <a:spcBef>
                <a:spcPts val="0"/>
              </a:spcBef>
              <a:spcAft>
                <a:spcPts val="0"/>
              </a:spcAft>
              <a:buClr>
                <a:schemeClr val="dk1"/>
              </a:buClr>
              <a:buSzPts val="1400"/>
              <a:buFont typeface="Arial"/>
              <a:buNone/>
              <a:defRPr sz="2400">
                <a:solidFill>
                  <a:schemeClr val="dk1"/>
                </a:solidFill>
              </a:defRPr>
            </a:lvl8pPr>
            <a:lvl9pPr indent="0" lvl="8" rtl="0">
              <a:spcBef>
                <a:spcPts val="0"/>
              </a:spcBef>
              <a:spcAft>
                <a:spcPts val="0"/>
              </a:spcAft>
              <a:buClr>
                <a:schemeClr val="dk1"/>
              </a:buClr>
              <a:buSzPts val="1400"/>
              <a:buFont typeface="Arial"/>
              <a:buNone/>
              <a:defRPr sz="2400">
                <a:solidFill>
                  <a:schemeClr val="dk1"/>
                </a:solidFill>
              </a:defRPr>
            </a:lvl9pPr>
          </a:lstStyle>
          <a:p/>
        </p:txBody>
      </p:sp>
      <p:sp>
        <p:nvSpPr>
          <p:cNvPr id="83" name="Google Shape;83;p2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304800" lvl="0" marL="457200" marR="0" rtl="0" algn="l">
              <a:lnSpc>
                <a:spcPct val="115000"/>
              </a:lnSpc>
              <a:spcBef>
                <a:spcPts val="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84" name="Google Shape;8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 point">
    <p:spTree>
      <p:nvGrpSpPr>
        <p:cNvPr id="85" name="Shape 85"/>
        <p:cNvGrpSpPr/>
        <p:nvPr/>
      </p:nvGrpSpPr>
      <p:grpSpPr>
        <a:xfrm>
          <a:off x="0" y="0"/>
          <a:ext cx="0" cy="0"/>
          <a:chOff x="0" y="0"/>
          <a:chExt cx="0" cy="0"/>
        </a:xfrm>
      </p:grpSpPr>
      <p:sp>
        <p:nvSpPr>
          <p:cNvPr id="86" name="Google Shape;86;p2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4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4800">
                <a:solidFill>
                  <a:schemeClr val="dk1"/>
                </a:solidFill>
              </a:defRPr>
            </a:lvl2pPr>
            <a:lvl3pPr indent="0" lvl="2" rtl="0">
              <a:spcBef>
                <a:spcPts val="0"/>
              </a:spcBef>
              <a:spcAft>
                <a:spcPts val="0"/>
              </a:spcAft>
              <a:buClr>
                <a:schemeClr val="dk1"/>
              </a:buClr>
              <a:buSzPts val="1400"/>
              <a:buFont typeface="Arial"/>
              <a:buNone/>
              <a:defRPr sz="4800">
                <a:solidFill>
                  <a:schemeClr val="dk1"/>
                </a:solidFill>
              </a:defRPr>
            </a:lvl3pPr>
            <a:lvl4pPr indent="0" lvl="3" rtl="0">
              <a:spcBef>
                <a:spcPts val="0"/>
              </a:spcBef>
              <a:spcAft>
                <a:spcPts val="0"/>
              </a:spcAft>
              <a:buClr>
                <a:schemeClr val="dk1"/>
              </a:buClr>
              <a:buSzPts val="1400"/>
              <a:buFont typeface="Arial"/>
              <a:buNone/>
              <a:defRPr sz="4800">
                <a:solidFill>
                  <a:schemeClr val="dk1"/>
                </a:solidFill>
              </a:defRPr>
            </a:lvl4pPr>
            <a:lvl5pPr indent="0" lvl="4" rtl="0">
              <a:spcBef>
                <a:spcPts val="0"/>
              </a:spcBef>
              <a:spcAft>
                <a:spcPts val="0"/>
              </a:spcAft>
              <a:buClr>
                <a:schemeClr val="dk1"/>
              </a:buClr>
              <a:buSzPts val="1400"/>
              <a:buFont typeface="Arial"/>
              <a:buNone/>
              <a:defRPr sz="4800">
                <a:solidFill>
                  <a:schemeClr val="dk1"/>
                </a:solidFill>
              </a:defRPr>
            </a:lvl5pPr>
            <a:lvl6pPr indent="0" lvl="5" rtl="0">
              <a:spcBef>
                <a:spcPts val="0"/>
              </a:spcBef>
              <a:spcAft>
                <a:spcPts val="0"/>
              </a:spcAft>
              <a:buClr>
                <a:schemeClr val="dk1"/>
              </a:buClr>
              <a:buSzPts val="1400"/>
              <a:buFont typeface="Arial"/>
              <a:buNone/>
              <a:defRPr sz="4800">
                <a:solidFill>
                  <a:schemeClr val="dk1"/>
                </a:solidFill>
              </a:defRPr>
            </a:lvl6pPr>
            <a:lvl7pPr indent="0" lvl="6" rtl="0">
              <a:spcBef>
                <a:spcPts val="0"/>
              </a:spcBef>
              <a:spcAft>
                <a:spcPts val="0"/>
              </a:spcAft>
              <a:buClr>
                <a:schemeClr val="dk1"/>
              </a:buClr>
              <a:buSzPts val="1400"/>
              <a:buFont typeface="Arial"/>
              <a:buNone/>
              <a:defRPr sz="4800">
                <a:solidFill>
                  <a:schemeClr val="dk1"/>
                </a:solidFill>
              </a:defRPr>
            </a:lvl7pPr>
            <a:lvl8pPr indent="0" lvl="7" rtl="0">
              <a:spcBef>
                <a:spcPts val="0"/>
              </a:spcBef>
              <a:spcAft>
                <a:spcPts val="0"/>
              </a:spcAft>
              <a:buClr>
                <a:schemeClr val="dk1"/>
              </a:buClr>
              <a:buSzPts val="1400"/>
              <a:buFont typeface="Arial"/>
              <a:buNone/>
              <a:defRPr sz="4800">
                <a:solidFill>
                  <a:schemeClr val="dk1"/>
                </a:solidFill>
              </a:defRPr>
            </a:lvl8pPr>
            <a:lvl9pPr indent="0" lvl="8" rtl="0">
              <a:spcBef>
                <a:spcPts val="0"/>
              </a:spcBef>
              <a:spcAft>
                <a:spcPts val="0"/>
              </a:spcAft>
              <a:buClr>
                <a:schemeClr val="dk1"/>
              </a:buClr>
              <a:buSzPts val="1400"/>
              <a:buFont typeface="Arial"/>
              <a:buNone/>
              <a:defRPr sz="4800">
                <a:solidFill>
                  <a:schemeClr val="dk1"/>
                </a:solidFill>
              </a:defRPr>
            </a:lvl9pPr>
          </a:lstStyle>
          <a:p/>
        </p:txBody>
      </p:sp>
      <p:sp>
        <p:nvSpPr>
          <p:cNvPr id="87" name="Google Shape;8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 title and description">
    <p:spTree>
      <p:nvGrpSpPr>
        <p:cNvPr id="88" name="Shape 88"/>
        <p:cNvGrpSpPr/>
        <p:nvPr/>
      </p:nvGrpSpPr>
      <p:grpSpPr>
        <a:xfrm>
          <a:off x="0" y="0"/>
          <a:ext cx="0" cy="0"/>
          <a:chOff x="0" y="0"/>
          <a:chExt cx="0" cy="0"/>
        </a:xfrm>
      </p:grpSpPr>
      <p:sp>
        <p:nvSpPr>
          <p:cNvPr id="89" name="Google Shape;89;p2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2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4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4200">
                <a:solidFill>
                  <a:schemeClr val="dk1"/>
                </a:solidFill>
              </a:defRPr>
            </a:lvl2pPr>
            <a:lvl3pPr indent="0" lvl="2" rtl="0" algn="ctr">
              <a:spcBef>
                <a:spcPts val="0"/>
              </a:spcBef>
              <a:spcAft>
                <a:spcPts val="0"/>
              </a:spcAft>
              <a:buClr>
                <a:schemeClr val="dk1"/>
              </a:buClr>
              <a:buSzPts val="1400"/>
              <a:buFont typeface="Arial"/>
              <a:buNone/>
              <a:defRPr sz="4200">
                <a:solidFill>
                  <a:schemeClr val="dk1"/>
                </a:solidFill>
              </a:defRPr>
            </a:lvl3pPr>
            <a:lvl4pPr indent="0" lvl="3" rtl="0" algn="ctr">
              <a:spcBef>
                <a:spcPts val="0"/>
              </a:spcBef>
              <a:spcAft>
                <a:spcPts val="0"/>
              </a:spcAft>
              <a:buClr>
                <a:schemeClr val="dk1"/>
              </a:buClr>
              <a:buSzPts val="1400"/>
              <a:buFont typeface="Arial"/>
              <a:buNone/>
              <a:defRPr sz="4200">
                <a:solidFill>
                  <a:schemeClr val="dk1"/>
                </a:solidFill>
              </a:defRPr>
            </a:lvl4pPr>
            <a:lvl5pPr indent="0" lvl="4" rtl="0" algn="ctr">
              <a:spcBef>
                <a:spcPts val="0"/>
              </a:spcBef>
              <a:spcAft>
                <a:spcPts val="0"/>
              </a:spcAft>
              <a:buClr>
                <a:schemeClr val="dk1"/>
              </a:buClr>
              <a:buSzPts val="1400"/>
              <a:buFont typeface="Arial"/>
              <a:buNone/>
              <a:defRPr sz="4200">
                <a:solidFill>
                  <a:schemeClr val="dk1"/>
                </a:solidFill>
              </a:defRPr>
            </a:lvl5pPr>
            <a:lvl6pPr indent="0" lvl="5" rtl="0" algn="ctr">
              <a:spcBef>
                <a:spcPts val="0"/>
              </a:spcBef>
              <a:spcAft>
                <a:spcPts val="0"/>
              </a:spcAft>
              <a:buClr>
                <a:schemeClr val="dk1"/>
              </a:buClr>
              <a:buSzPts val="1400"/>
              <a:buFont typeface="Arial"/>
              <a:buNone/>
              <a:defRPr sz="4200">
                <a:solidFill>
                  <a:schemeClr val="dk1"/>
                </a:solidFill>
              </a:defRPr>
            </a:lvl6pPr>
            <a:lvl7pPr indent="0" lvl="6" rtl="0" algn="ctr">
              <a:spcBef>
                <a:spcPts val="0"/>
              </a:spcBef>
              <a:spcAft>
                <a:spcPts val="0"/>
              </a:spcAft>
              <a:buClr>
                <a:schemeClr val="dk1"/>
              </a:buClr>
              <a:buSzPts val="1400"/>
              <a:buFont typeface="Arial"/>
              <a:buNone/>
              <a:defRPr sz="4200">
                <a:solidFill>
                  <a:schemeClr val="dk1"/>
                </a:solidFill>
              </a:defRPr>
            </a:lvl7pPr>
            <a:lvl8pPr indent="0" lvl="7" rtl="0" algn="ctr">
              <a:spcBef>
                <a:spcPts val="0"/>
              </a:spcBef>
              <a:spcAft>
                <a:spcPts val="0"/>
              </a:spcAft>
              <a:buClr>
                <a:schemeClr val="dk1"/>
              </a:buClr>
              <a:buSzPts val="1400"/>
              <a:buFont typeface="Arial"/>
              <a:buNone/>
              <a:defRPr sz="4200">
                <a:solidFill>
                  <a:schemeClr val="dk1"/>
                </a:solidFill>
              </a:defRPr>
            </a:lvl8pPr>
            <a:lvl9pPr indent="0" lvl="8" rtl="0" algn="ctr">
              <a:spcBef>
                <a:spcPts val="0"/>
              </a:spcBef>
              <a:spcAft>
                <a:spcPts val="0"/>
              </a:spcAft>
              <a:buClr>
                <a:schemeClr val="dk1"/>
              </a:buClr>
              <a:buSzPts val="1400"/>
              <a:buFont typeface="Arial"/>
              <a:buNone/>
              <a:defRPr sz="4200">
                <a:solidFill>
                  <a:schemeClr val="dk1"/>
                </a:solidFill>
              </a:defRPr>
            </a:lvl9pPr>
          </a:lstStyle>
          <a:p/>
        </p:txBody>
      </p:sp>
      <p:sp>
        <p:nvSpPr>
          <p:cNvPr id="91" name="Google Shape;91;p2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chemeClr val="dk2"/>
              </a:buClr>
              <a:buSzPts val="1800"/>
              <a:buFont typeface="Arial"/>
              <a:buNone/>
              <a:defRPr b="0" i="0" sz="21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chemeClr val="dk2"/>
              </a:buClr>
              <a:buSzPts val="1400"/>
              <a:buFont typeface="Arial"/>
              <a:buNone/>
              <a:defRPr b="0" i="0" sz="2100" u="none" cap="none" strike="noStrike">
                <a:solidFill>
                  <a:schemeClr val="dk2"/>
                </a:solidFill>
                <a:latin typeface="Arial"/>
                <a:ea typeface="Arial"/>
                <a:cs typeface="Arial"/>
                <a:sym typeface="Arial"/>
              </a:defRPr>
            </a:lvl9pPr>
          </a:lstStyle>
          <a:p/>
        </p:txBody>
      </p:sp>
      <p:sp>
        <p:nvSpPr>
          <p:cNvPr id="92" name="Google Shape;92;p2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93" name="Google Shape;93;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94" name="Shape 94"/>
        <p:cNvGrpSpPr/>
        <p:nvPr/>
      </p:nvGrpSpPr>
      <p:grpSpPr>
        <a:xfrm>
          <a:off x="0" y="0"/>
          <a:ext cx="0" cy="0"/>
          <a:chOff x="0" y="0"/>
          <a:chExt cx="0" cy="0"/>
        </a:xfrm>
      </p:grpSpPr>
      <p:sp>
        <p:nvSpPr>
          <p:cNvPr id="95" name="Google Shape;95;p2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96" name="Google Shape;96;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 number">
    <p:spTree>
      <p:nvGrpSpPr>
        <p:cNvPr id="97" name="Shape 97"/>
        <p:cNvGrpSpPr/>
        <p:nvPr/>
      </p:nvGrpSpPr>
      <p:grpSpPr>
        <a:xfrm>
          <a:off x="0" y="0"/>
          <a:ext cx="0" cy="0"/>
          <a:chOff x="0" y="0"/>
          <a:chExt cx="0" cy="0"/>
        </a:xfrm>
      </p:grpSpPr>
      <p:sp>
        <p:nvSpPr>
          <p:cNvPr id="98" name="Google Shape;98;p25"/>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indent="0" lvl="0" marL="0" marR="0" rtl="0" algn="ctr">
              <a:lnSpc>
                <a:spcPct val="100000"/>
              </a:lnSpc>
              <a:spcBef>
                <a:spcPts val="0"/>
              </a:spcBef>
              <a:spcAft>
                <a:spcPts val="0"/>
              </a:spcAft>
              <a:buClr>
                <a:schemeClr val="dk1"/>
              </a:buClr>
              <a:buSzPts val="1400"/>
              <a:buFont typeface="Arial"/>
              <a:buNone/>
              <a:defRPr b="0" i="0" sz="120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sz="12000">
                <a:solidFill>
                  <a:schemeClr val="dk1"/>
                </a:solidFill>
              </a:defRPr>
            </a:lvl2pPr>
            <a:lvl3pPr indent="0" lvl="2" rtl="0" algn="ctr">
              <a:spcBef>
                <a:spcPts val="0"/>
              </a:spcBef>
              <a:spcAft>
                <a:spcPts val="0"/>
              </a:spcAft>
              <a:buClr>
                <a:schemeClr val="dk1"/>
              </a:buClr>
              <a:buSzPts val="1400"/>
              <a:buFont typeface="Arial"/>
              <a:buNone/>
              <a:defRPr sz="12000">
                <a:solidFill>
                  <a:schemeClr val="dk1"/>
                </a:solidFill>
              </a:defRPr>
            </a:lvl3pPr>
            <a:lvl4pPr indent="0" lvl="3" rtl="0" algn="ctr">
              <a:spcBef>
                <a:spcPts val="0"/>
              </a:spcBef>
              <a:spcAft>
                <a:spcPts val="0"/>
              </a:spcAft>
              <a:buClr>
                <a:schemeClr val="dk1"/>
              </a:buClr>
              <a:buSzPts val="1400"/>
              <a:buFont typeface="Arial"/>
              <a:buNone/>
              <a:defRPr sz="12000">
                <a:solidFill>
                  <a:schemeClr val="dk1"/>
                </a:solidFill>
              </a:defRPr>
            </a:lvl4pPr>
            <a:lvl5pPr indent="0" lvl="4" rtl="0" algn="ctr">
              <a:spcBef>
                <a:spcPts val="0"/>
              </a:spcBef>
              <a:spcAft>
                <a:spcPts val="0"/>
              </a:spcAft>
              <a:buClr>
                <a:schemeClr val="dk1"/>
              </a:buClr>
              <a:buSzPts val="1400"/>
              <a:buFont typeface="Arial"/>
              <a:buNone/>
              <a:defRPr sz="12000">
                <a:solidFill>
                  <a:schemeClr val="dk1"/>
                </a:solidFill>
              </a:defRPr>
            </a:lvl5pPr>
            <a:lvl6pPr indent="0" lvl="5" rtl="0" algn="ctr">
              <a:spcBef>
                <a:spcPts val="0"/>
              </a:spcBef>
              <a:spcAft>
                <a:spcPts val="0"/>
              </a:spcAft>
              <a:buClr>
                <a:schemeClr val="dk1"/>
              </a:buClr>
              <a:buSzPts val="1400"/>
              <a:buFont typeface="Arial"/>
              <a:buNone/>
              <a:defRPr sz="12000">
                <a:solidFill>
                  <a:schemeClr val="dk1"/>
                </a:solidFill>
              </a:defRPr>
            </a:lvl6pPr>
            <a:lvl7pPr indent="0" lvl="6" rtl="0" algn="ctr">
              <a:spcBef>
                <a:spcPts val="0"/>
              </a:spcBef>
              <a:spcAft>
                <a:spcPts val="0"/>
              </a:spcAft>
              <a:buClr>
                <a:schemeClr val="dk1"/>
              </a:buClr>
              <a:buSzPts val="1400"/>
              <a:buFont typeface="Arial"/>
              <a:buNone/>
              <a:defRPr sz="12000">
                <a:solidFill>
                  <a:schemeClr val="dk1"/>
                </a:solidFill>
              </a:defRPr>
            </a:lvl7pPr>
            <a:lvl8pPr indent="0" lvl="7" rtl="0" algn="ctr">
              <a:spcBef>
                <a:spcPts val="0"/>
              </a:spcBef>
              <a:spcAft>
                <a:spcPts val="0"/>
              </a:spcAft>
              <a:buClr>
                <a:schemeClr val="dk1"/>
              </a:buClr>
              <a:buSzPts val="1400"/>
              <a:buFont typeface="Arial"/>
              <a:buNone/>
              <a:defRPr sz="12000">
                <a:solidFill>
                  <a:schemeClr val="dk1"/>
                </a:solidFill>
              </a:defRPr>
            </a:lvl8pPr>
            <a:lvl9pPr indent="0" lvl="8" rtl="0" algn="ctr">
              <a:spcBef>
                <a:spcPts val="0"/>
              </a:spcBef>
              <a:spcAft>
                <a:spcPts val="0"/>
              </a:spcAft>
              <a:buClr>
                <a:schemeClr val="dk1"/>
              </a:buClr>
              <a:buSzPts val="1400"/>
              <a:buFont typeface="Arial"/>
              <a:buNone/>
              <a:defRPr sz="12000">
                <a:solidFill>
                  <a:schemeClr val="dk1"/>
                </a:solidFill>
              </a:defRPr>
            </a:lvl9pPr>
          </a:lstStyle>
          <a:p/>
        </p:txBody>
      </p:sp>
      <p:sp>
        <p:nvSpPr>
          <p:cNvPr id="99" name="Google Shape;99;p2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342900" lvl="0" marL="457200" marR="0" rtl="0" algn="ctr">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ctr">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00" name="Google Shape;10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1" name="Shape 101"/>
        <p:cNvGrpSpPr/>
        <p:nvPr/>
      </p:nvGrpSpPr>
      <p:grpSpPr>
        <a:xfrm>
          <a:off x="0" y="0"/>
          <a:ext cx="0" cy="0"/>
          <a:chOff x="0" y="0"/>
          <a:chExt cx="0" cy="0"/>
        </a:xfrm>
      </p:grpSpPr>
      <p:sp>
        <p:nvSpPr>
          <p:cNvPr id="102" name="Google Shape;102;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000">
              <a:solidFill>
                <a:schemeClr val="dk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110" name="Shape 110"/>
        <p:cNvGrpSpPr/>
        <p:nvPr/>
      </p:nvGrpSpPr>
      <p:grpSpPr>
        <a:xfrm>
          <a:off x="0" y="0"/>
          <a:ext cx="0" cy="0"/>
          <a:chOff x="0" y="0"/>
          <a:chExt cx="0" cy="0"/>
        </a:xfrm>
      </p:grpSpPr>
      <p:sp>
        <p:nvSpPr>
          <p:cNvPr id="111" name="Google Shape;111;p28"/>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12" name="Google Shape;112;p28"/>
          <p:cNvSpPr/>
          <p:nvPr>
            <p:ph idx="2" type="pic"/>
          </p:nvPr>
        </p:nvSpPr>
        <p:spPr>
          <a:xfrm>
            <a:off x="0" y="0"/>
            <a:ext cx="91440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9_Custom Layout">
  <p:cSld name="19_Custom Layout">
    <p:spTree>
      <p:nvGrpSpPr>
        <p:cNvPr id="113" name="Shape 113"/>
        <p:cNvGrpSpPr/>
        <p:nvPr/>
      </p:nvGrpSpPr>
      <p:grpSpPr>
        <a:xfrm>
          <a:off x="0" y="0"/>
          <a:ext cx="0" cy="0"/>
          <a:chOff x="0" y="0"/>
          <a:chExt cx="0" cy="0"/>
        </a:xfrm>
      </p:grpSpPr>
      <p:sp>
        <p:nvSpPr>
          <p:cNvPr id="114" name="Google Shape;114;p29"/>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15" name="Google Shape;115;p29"/>
          <p:cNvSpPr/>
          <p:nvPr>
            <p:ph idx="2" type="pic"/>
          </p:nvPr>
        </p:nvSpPr>
        <p:spPr>
          <a:xfrm>
            <a:off x="6792402" y="0"/>
            <a:ext cx="23517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16" name="Google Shape;116;p29"/>
          <p:cNvSpPr txBox="1"/>
          <p:nvPr>
            <p:ph type="title"/>
          </p:nvPr>
        </p:nvSpPr>
        <p:spPr>
          <a:xfrm>
            <a:off x="1400175" y="196364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Custom Layout">
  <p:cSld name="3_Custom Layout">
    <p:spTree>
      <p:nvGrpSpPr>
        <p:cNvPr id="117" name="Shape 117"/>
        <p:cNvGrpSpPr/>
        <p:nvPr/>
      </p:nvGrpSpPr>
      <p:grpSpPr>
        <a:xfrm>
          <a:off x="0" y="0"/>
          <a:ext cx="0" cy="0"/>
          <a:chOff x="0" y="0"/>
          <a:chExt cx="0" cy="0"/>
        </a:xfrm>
      </p:grpSpPr>
      <p:sp>
        <p:nvSpPr>
          <p:cNvPr id="118" name="Google Shape;118;p30"/>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19" name="Google Shape;119;p30"/>
          <p:cNvSpPr txBox="1"/>
          <p:nvPr>
            <p:ph type="title"/>
          </p:nvPr>
        </p:nvSpPr>
        <p:spPr>
          <a:xfrm>
            <a:off x="1400175" y="196364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Custom Layout">
  <p:cSld name="4_Custom Layout">
    <p:spTree>
      <p:nvGrpSpPr>
        <p:cNvPr id="120" name="Shape 120"/>
        <p:cNvGrpSpPr/>
        <p:nvPr/>
      </p:nvGrpSpPr>
      <p:grpSpPr>
        <a:xfrm>
          <a:off x="0" y="0"/>
          <a:ext cx="0" cy="0"/>
          <a:chOff x="0" y="0"/>
          <a:chExt cx="0" cy="0"/>
        </a:xfrm>
      </p:grpSpPr>
      <p:sp>
        <p:nvSpPr>
          <p:cNvPr id="121" name="Google Shape;121;p31"/>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22" name="Google Shape;122;p31"/>
          <p:cNvSpPr txBox="1"/>
          <p:nvPr>
            <p:ph type="title"/>
          </p:nvPr>
        </p:nvSpPr>
        <p:spPr>
          <a:xfrm>
            <a:off x="1400175" y="74709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Custom Layout">
  <p:cSld name="2_Custom Layout">
    <p:spTree>
      <p:nvGrpSpPr>
        <p:cNvPr id="123" name="Shape 123"/>
        <p:cNvGrpSpPr/>
        <p:nvPr/>
      </p:nvGrpSpPr>
      <p:grpSpPr>
        <a:xfrm>
          <a:off x="0" y="0"/>
          <a:ext cx="0" cy="0"/>
          <a:chOff x="0" y="0"/>
          <a:chExt cx="0" cy="0"/>
        </a:xfrm>
      </p:grpSpPr>
      <p:sp>
        <p:nvSpPr>
          <p:cNvPr id="124" name="Google Shape;124;p32"/>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25" name="Google Shape;125;p32"/>
          <p:cNvSpPr txBox="1"/>
          <p:nvPr>
            <p:ph type="title"/>
          </p:nvPr>
        </p:nvSpPr>
        <p:spPr>
          <a:xfrm>
            <a:off x="1400175" y="1875329"/>
            <a:ext cx="3171900" cy="13926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33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Custom Layout">
  <p:cSld name="5_Custom Layout">
    <p:spTree>
      <p:nvGrpSpPr>
        <p:cNvPr id="126" name="Shape 126"/>
        <p:cNvGrpSpPr/>
        <p:nvPr/>
      </p:nvGrpSpPr>
      <p:grpSpPr>
        <a:xfrm>
          <a:off x="0" y="0"/>
          <a:ext cx="0" cy="0"/>
          <a:chOff x="0" y="0"/>
          <a:chExt cx="0" cy="0"/>
        </a:xfrm>
      </p:grpSpPr>
      <p:sp>
        <p:nvSpPr>
          <p:cNvPr id="127" name="Google Shape;127;p33"/>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28" name="Google Shape;128;p33"/>
          <p:cNvSpPr txBox="1"/>
          <p:nvPr>
            <p:ph type="title"/>
          </p:nvPr>
        </p:nvSpPr>
        <p:spPr>
          <a:xfrm>
            <a:off x="1400175" y="747094"/>
            <a:ext cx="6358200" cy="558900"/>
          </a:xfrm>
          <a:prstGeom prst="rect">
            <a:avLst/>
          </a:prstGeom>
          <a:noFill/>
          <a:ln>
            <a:noFill/>
          </a:ln>
        </p:spPr>
        <p:txBody>
          <a:bodyPr anchorCtr="0" anchor="t" bIns="68575" lIns="68575" spcFirstLastPara="1" rIns="68575" wrap="square" tIns="68575"/>
          <a:lstStyle>
            <a:lvl1pPr indent="0" lvl="0" marL="0" marR="0" rtl="0" algn="ctr">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ustom Layout">
  <p:cSld name="1_Custom Layout">
    <p:spTree>
      <p:nvGrpSpPr>
        <p:cNvPr id="129" name="Shape 129"/>
        <p:cNvGrpSpPr/>
        <p:nvPr/>
      </p:nvGrpSpPr>
      <p:grpSpPr>
        <a:xfrm>
          <a:off x="0" y="0"/>
          <a:ext cx="0" cy="0"/>
          <a:chOff x="0" y="0"/>
          <a:chExt cx="0" cy="0"/>
        </a:xfrm>
      </p:grpSpPr>
      <p:sp>
        <p:nvSpPr>
          <p:cNvPr id="130" name="Google Shape;130;p34"/>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Custom Layout">
  <p:cSld name="6_Custom Layout">
    <p:spTree>
      <p:nvGrpSpPr>
        <p:cNvPr id="131" name="Shape 131"/>
        <p:cNvGrpSpPr/>
        <p:nvPr/>
      </p:nvGrpSpPr>
      <p:grpSpPr>
        <a:xfrm>
          <a:off x="0" y="0"/>
          <a:ext cx="0" cy="0"/>
          <a:chOff x="0" y="0"/>
          <a:chExt cx="0" cy="0"/>
        </a:xfrm>
      </p:grpSpPr>
      <p:sp>
        <p:nvSpPr>
          <p:cNvPr id="132" name="Google Shape;132;p35"/>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33" name="Google Shape;133;p35"/>
          <p:cNvSpPr txBox="1"/>
          <p:nvPr>
            <p:ph type="title"/>
          </p:nvPr>
        </p:nvSpPr>
        <p:spPr>
          <a:xfrm>
            <a:off x="1400175" y="1319586"/>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
        <p:nvSpPr>
          <p:cNvPr id="134" name="Google Shape;134;p35"/>
          <p:cNvSpPr/>
          <p:nvPr>
            <p:ph idx="2" type="pic"/>
          </p:nvPr>
        </p:nvSpPr>
        <p:spPr>
          <a:xfrm>
            <a:off x="0" y="2945958"/>
            <a:ext cx="9144000" cy="2197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Custom Layout">
  <p:cSld name="7_Custom Layout">
    <p:spTree>
      <p:nvGrpSpPr>
        <p:cNvPr id="135" name="Shape 135"/>
        <p:cNvGrpSpPr/>
        <p:nvPr/>
      </p:nvGrpSpPr>
      <p:grpSpPr>
        <a:xfrm>
          <a:off x="0" y="0"/>
          <a:ext cx="0" cy="0"/>
          <a:chOff x="0" y="0"/>
          <a:chExt cx="0" cy="0"/>
        </a:xfrm>
      </p:grpSpPr>
      <p:sp>
        <p:nvSpPr>
          <p:cNvPr id="136" name="Google Shape;136;p36"/>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37" name="Google Shape;137;p36"/>
          <p:cNvSpPr/>
          <p:nvPr>
            <p:ph idx="2" type="pic"/>
          </p:nvPr>
        </p:nvSpPr>
        <p:spPr>
          <a:xfrm>
            <a:off x="742950" y="1735371"/>
            <a:ext cx="2811300" cy="2099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38" name="Google Shape;138;p36"/>
          <p:cNvSpPr/>
          <p:nvPr>
            <p:ph idx="3" type="pic"/>
          </p:nvPr>
        </p:nvSpPr>
        <p:spPr>
          <a:xfrm>
            <a:off x="3554233" y="1735371"/>
            <a:ext cx="2811300" cy="2099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39" name="Google Shape;139;p36"/>
          <p:cNvSpPr/>
          <p:nvPr>
            <p:ph idx="4" type="pic"/>
          </p:nvPr>
        </p:nvSpPr>
        <p:spPr>
          <a:xfrm>
            <a:off x="6365516" y="1735371"/>
            <a:ext cx="2778600" cy="2099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40" name="Google Shape;140;p36"/>
          <p:cNvSpPr txBox="1"/>
          <p:nvPr>
            <p:ph type="title"/>
          </p:nvPr>
        </p:nvSpPr>
        <p:spPr>
          <a:xfrm>
            <a:off x="1400175" y="74709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Custom Layout">
  <p:cSld name="8_Custom Layout">
    <p:spTree>
      <p:nvGrpSpPr>
        <p:cNvPr id="141" name="Shape 141"/>
        <p:cNvGrpSpPr/>
        <p:nvPr/>
      </p:nvGrpSpPr>
      <p:grpSpPr>
        <a:xfrm>
          <a:off x="0" y="0"/>
          <a:ext cx="0" cy="0"/>
          <a:chOff x="0" y="0"/>
          <a:chExt cx="0" cy="0"/>
        </a:xfrm>
      </p:grpSpPr>
      <p:sp>
        <p:nvSpPr>
          <p:cNvPr id="142" name="Google Shape;142;p37"/>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43" name="Google Shape;143;p37"/>
          <p:cNvSpPr/>
          <p:nvPr>
            <p:ph idx="2" type="pic"/>
          </p:nvPr>
        </p:nvSpPr>
        <p:spPr>
          <a:xfrm>
            <a:off x="3628280" y="1"/>
            <a:ext cx="2698800" cy="1717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44" name="Google Shape;144;p37"/>
          <p:cNvSpPr/>
          <p:nvPr>
            <p:ph idx="3" type="pic"/>
          </p:nvPr>
        </p:nvSpPr>
        <p:spPr>
          <a:xfrm>
            <a:off x="3628280" y="1717483"/>
            <a:ext cx="2698800" cy="1717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45" name="Google Shape;145;p37"/>
          <p:cNvSpPr/>
          <p:nvPr>
            <p:ph idx="4" type="pic"/>
          </p:nvPr>
        </p:nvSpPr>
        <p:spPr>
          <a:xfrm>
            <a:off x="3628280" y="3430492"/>
            <a:ext cx="2698800" cy="17130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46" name="Google Shape;146;p37"/>
          <p:cNvSpPr txBox="1"/>
          <p:nvPr>
            <p:ph type="title"/>
          </p:nvPr>
        </p:nvSpPr>
        <p:spPr>
          <a:xfrm>
            <a:off x="1400175" y="196364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9_Custom Layout">
  <p:cSld name="9_Custom Layout">
    <p:spTree>
      <p:nvGrpSpPr>
        <p:cNvPr id="147" name="Shape 147"/>
        <p:cNvGrpSpPr/>
        <p:nvPr/>
      </p:nvGrpSpPr>
      <p:grpSpPr>
        <a:xfrm>
          <a:off x="0" y="0"/>
          <a:ext cx="0" cy="0"/>
          <a:chOff x="0" y="0"/>
          <a:chExt cx="0" cy="0"/>
        </a:xfrm>
      </p:grpSpPr>
      <p:sp>
        <p:nvSpPr>
          <p:cNvPr id="148" name="Google Shape;148;p38"/>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49" name="Google Shape;149;p38"/>
          <p:cNvSpPr/>
          <p:nvPr>
            <p:ph idx="2" type="pic"/>
          </p:nvPr>
        </p:nvSpPr>
        <p:spPr>
          <a:xfrm>
            <a:off x="3664060" y="1"/>
            <a:ext cx="2335200" cy="1717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50" name="Google Shape;150;p38"/>
          <p:cNvSpPr/>
          <p:nvPr>
            <p:ph idx="3" type="pic"/>
          </p:nvPr>
        </p:nvSpPr>
        <p:spPr>
          <a:xfrm>
            <a:off x="3355201" y="1717483"/>
            <a:ext cx="2335200" cy="1717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51" name="Google Shape;151;p38"/>
          <p:cNvSpPr/>
          <p:nvPr>
            <p:ph idx="4" type="pic"/>
          </p:nvPr>
        </p:nvSpPr>
        <p:spPr>
          <a:xfrm>
            <a:off x="3664060" y="3430492"/>
            <a:ext cx="2335200" cy="17130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52" name="Google Shape;152;p38"/>
          <p:cNvSpPr txBox="1"/>
          <p:nvPr>
            <p:ph type="title"/>
          </p:nvPr>
        </p:nvSpPr>
        <p:spPr>
          <a:xfrm>
            <a:off x="1400175" y="196364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_Custom Layout" showMasterSp="0">
  <p:cSld name="11_Custom Layout">
    <p:spTree>
      <p:nvGrpSpPr>
        <p:cNvPr id="153" name="Shape 153"/>
        <p:cNvGrpSpPr/>
        <p:nvPr/>
      </p:nvGrpSpPr>
      <p:grpSpPr>
        <a:xfrm>
          <a:off x="0" y="0"/>
          <a:ext cx="0" cy="0"/>
          <a:chOff x="0" y="0"/>
          <a:chExt cx="0" cy="0"/>
        </a:xfrm>
      </p:grpSpPr>
      <p:sp>
        <p:nvSpPr>
          <p:cNvPr id="154" name="Google Shape;154;p39"/>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55" name="Google Shape;155;p39"/>
          <p:cNvSpPr txBox="1"/>
          <p:nvPr>
            <p:ph type="title"/>
          </p:nvPr>
        </p:nvSpPr>
        <p:spPr>
          <a:xfrm>
            <a:off x="1400175" y="74709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_Custom Layout" showMasterSp="0">
  <p:cSld name="10_Custom Layout">
    <p:spTree>
      <p:nvGrpSpPr>
        <p:cNvPr id="156" name="Shape 156"/>
        <p:cNvGrpSpPr/>
        <p:nvPr/>
      </p:nvGrpSpPr>
      <p:grpSpPr>
        <a:xfrm>
          <a:off x="0" y="0"/>
          <a:ext cx="0" cy="0"/>
          <a:chOff x="0" y="0"/>
          <a:chExt cx="0" cy="0"/>
        </a:xfrm>
      </p:grpSpPr>
      <p:sp>
        <p:nvSpPr>
          <p:cNvPr id="157" name="Google Shape;157;p40"/>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_Custom Layout" showMasterSp="0">
  <p:cSld name="12_Custom Layout">
    <p:spTree>
      <p:nvGrpSpPr>
        <p:cNvPr id="158" name="Shape 158"/>
        <p:cNvGrpSpPr/>
        <p:nvPr/>
      </p:nvGrpSpPr>
      <p:grpSpPr>
        <a:xfrm>
          <a:off x="0" y="0"/>
          <a:ext cx="0" cy="0"/>
          <a:chOff x="0" y="0"/>
          <a:chExt cx="0" cy="0"/>
        </a:xfrm>
      </p:grpSpPr>
      <p:sp>
        <p:nvSpPr>
          <p:cNvPr id="159" name="Google Shape;159;p41"/>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60" name="Google Shape;160;p41"/>
          <p:cNvSpPr/>
          <p:nvPr>
            <p:ph idx="2" type="pic"/>
          </p:nvPr>
        </p:nvSpPr>
        <p:spPr>
          <a:xfrm>
            <a:off x="6792402" y="0"/>
            <a:ext cx="23517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61" name="Google Shape;161;p41"/>
          <p:cNvSpPr txBox="1"/>
          <p:nvPr>
            <p:ph type="title"/>
          </p:nvPr>
        </p:nvSpPr>
        <p:spPr>
          <a:xfrm>
            <a:off x="1400175" y="74709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
        <p:nvSpPr>
          <p:cNvPr id="162" name="Google Shape;162;p41"/>
          <p:cNvSpPr/>
          <p:nvPr/>
        </p:nvSpPr>
        <p:spPr>
          <a:xfrm>
            <a:off x="0" y="0"/>
            <a:ext cx="7428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Open Sans"/>
              <a:ea typeface="Open Sans"/>
              <a:cs typeface="Open Sans"/>
              <a:sym typeface="Open Sans"/>
            </a:endParaRPr>
          </a:p>
        </p:txBody>
      </p:sp>
      <p:sp>
        <p:nvSpPr>
          <p:cNvPr id="163" name="Google Shape;163;p41"/>
          <p:cNvSpPr txBox="1"/>
          <p:nvPr/>
        </p:nvSpPr>
        <p:spPr>
          <a:xfrm>
            <a:off x="176905" y="4814158"/>
            <a:ext cx="385200" cy="170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8E8E8E"/>
              </a:buClr>
              <a:buFont typeface="Montserrat Medium"/>
              <a:buNone/>
            </a:pPr>
            <a:fld id="{00000000-1234-1234-1234-123412341234}" type="slidenum">
              <a:rPr b="0" i="0" lang="en-US" sz="800" u="none" cap="none" strike="noStrike">
                <a:solidFill>
                  <a:srgbClr val="8E8E8E"/>
                </a:solidFill>
                <a:latin typeface="Montserrat Medium"/>
                <a:ea typeface="Montserrat Medium"/>
                <a:cs typeface="Montserrat Medium"/>
                <a:sym typeface="Montserrat Medium"/>
              </a:rPr>
              <a:t>‹#›</a:t>
            </a:fld>
            <a:endParaRPr sz="1100"/>
          </a:p>
        </p:txBody>
      </p:sp>
      <p:cxnSp>
        <p:nvCxnSpPr>
          <p:cNvPr id="164" name="Google Shape;164;p41"/>
          <p:cNvCxnSpPr/>
          <p:nvPr/>
        </p:nvCxnSpPr>
        <p:spPr>
          <a:xfrm>
            <a:off x="351665" y="2447060"/>
            <a:ext cx="0" cy="258900"/>
          </a:xfrm>
          <a:prstGeom prst="straightConnector1">
            <a:avLst/>
          </a:prstGeom>
          <a:noFill/>
          <a:ln cap="flat" cmpd="sng" w="25400">
            <a:solidFill>
              <a:schemeClr val="accent1"/>
            </a:solidFill>
            <a:prstDash val="solid"/>
            <a:miter lim="8000"/>
            <a:headEnd len="sm" w="sm" type="none"/>
            <a:tailEnd len="sm" w="sm" type="none"/>
          </a:ln>
        </p:spPr>
      </p:cxnSp>
      <p:cxnSp>
        <p:nvCxnSpPr>
          <p:cNvPr id="165" name="Google Shape;165;p41"/>
          <p:cNvCxnSpPr/>
          <p:nvPr/>
        </p:nvCxnSpPr>
        <p:spPr>
          <a:xfrm>
            <a:off x="387445" y="2447060"/>
            <a:ext cx="0" cy="258900"/>
          </a:xfrm>
          <a:prstGeom prst="straightConnector1">
            <a:avLst/>
          </a:prstGeom>
          <a:noFill/>
          <a:ln cap="flat" cmpd="sng" w="25400">
            <a:solidFill>
              <a:schemeClr val="accent1"/>
            </a:solidFill>
            <a:prstDash val="solid"/>
            <a:miter lim="8000"/>
            <a:headEnd len="sm" w="sm" type="none"/>
            <a:tailEnd len="sm" w="sm"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3_Custom Layout" showMasterSp="0">
  <p:cSld name="13_Custom Layout">
    <p:spTree>
      <p:nvGrpSpPr>
        <p:cNvPr id="166" name="Shape 166"/>
        <p:cNvGrpSpPr/>
        <p:nvPr/>
      </p:nvGrpSpPr>
      <p:grpSpPr>
        <a:xfrm>
          <a:off x="0" y="0"/>
          <a:ext cx="0" cy="0"/>
          <a:chOff x="0" y="0"/>
          <a:chExt cx="0" cy="0"/>
        </a:xfrm>
      </p:grpSpPr>
      <p:sp>
        <p:nvSpPr>
          <p:cNvPr id="167" name="Google Shape;167;p42"/>
          <p:cNvSpPr txBox="1"/>
          <p:nvPr>
            <p:ph idx="12" type="sldNum"/>
          </p:nvPr>
        </p:nvSpPr>
        <p:spPr>
          <a:xfrm>
            <a:off x="2528503"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68" name="Google Shape;168;p42"/>
          <p:cNvSpPr/>
          <p:nvPr>
            <p:ph idx="2" type="pic"/>
          </p:nvPr>
        </p:nvSpPr>
        <p:spPr>
          <a:xfrm>
            <a:off x="0" y="0"/>
            <a:ext cx="23517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69" name="Google Shape;169;p42"/>
          <p:cNvSpPr txBox="1"/>
          <p:nvPr>
            <p:ph type="title"/>
          </p:nvPr>
        </p:nvSpPr>
        <p:spPr>
          <a:xfrm>
            <a:off x="3751773" y="74709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
        <p:nvSpPr>
          <p:cNvPr id="170" name="Google Shape;170;p42"/>
          <p:cNvSpPr/>
          <p:nvPr/>
        </p:nvSpPr>
        <p:spPr>
          <a:xfrm>
            <a:off x="2351598" y="0"/>
            <a:ext cx="7428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Open Sans"/>
              <a:ea typeface="Open Sans"/>
              <a:cs typeface="Open Sans"/>
              <a:sym typeface="Open Sans"/>
            </a:endParaRPr>
          </a:p>
        </p:txBody>
      </p:sp>
      <p:sp>
        <p:nvSpPr>
          <p:cNvPr id="171" name="Google Shape;171;p42"/>
          <p:cNvSpPr txBox="1"/>
          <p:nvPr/>
        </p:nvSpPr>
        <p:spPr>
          <a:xfrm>
            <a:off x="2528503" y="4814158"/>
            <a:ext cx="385200" cy="170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8E8E8E"/>
              </a:buClr>
              <a:buFont typeface="Montserrat Medium"/>
              <a:buNone/>
            </a:pPr>
            <a:fld id="{00000000-1234-1234-1234-123412341234}" type="slidenum">
              <a:rPr b="0" i="0" lang="en-US" sz="800" u="none" cap="none" strike="noStrike">
                <a:solidFill>
                  <a:srgbClr val="8E8E8E"/>
                </a:solidFill>
                <a:latin typeface="Montserrat Medium"/>
                <a:ea typeface="Montserrat Medium"/>
                <a:cs typeface="Montserrat Medium"/>
                <a:sym typeface="Montserrat Medium"/>
              </a:rPr>
              <a:t>‹#›</a:t>
            </a:fld>
            <a:endParaRPr sz="1100"/>
          </a:p>
        </p:txBody>
      </p:sp>
      <p:cxnSp>
        <p:nvCxnSpPr>
          <p:cNvPr id="172" name="Google Shape;172;p42"/>
          <p:cNvCxnSpPr/>
          <p:nvPr/>
        </p:nvCxnSpPr>
        <p:spPr>
          <a:xfrm>
            <a:off x="2703263" y="2447060"/>
            <a:ext cx="0" cy="258900"/>
          </a:xfrm>
          <a:prstGeom prst="straightConnector1">
            <a:avLst/>
          </a:prstGeom>
          <a:noFill/>
          <a:ln cap="flat" cmpd="sng" w="25400">
            <a:solidFill>
              <a:schemeClr val="accent1"/>
            </a:solidFill>
            <a:prstDash val="solid"/>
            <a:miter lim="8000"/>
            <a:headEnd len="sm" w="sm" type="none"/>
            <a:tailEnd len="sm" w="sm" type="none"/>
          </a:ln>
        </p:spPr>
      </p:cxnSp>
      <p:cxnSp>
        <p:nvCxnSpPr>
          <p:cNvPr id="173" name="Google Shape;173;p42"/>
          <p:cNvCxnSpPr/>
          <p:nvPr/>
        </p:nvCxnSpPr>
        <p:spPr>
          <a:xfrm>
            <a:off x="2739043" y="2447060"/>
            <a:ext cx="0" cy="258900"/>
          </a:xfrm>
          <a:prstGeom prst="straightConnector1">
            <a:avLst/>
          </a:prstGeom>
          <a:noFill/>
          <a:ln cap="flat" cmpd="sng" w="25400">
            <a:solidFill>
              <a:schemeClr val="accent1"/>
            </a:solidFill>
            <a:prstDash val="solid"/>
            <a:miter lim="8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_Custom Layout">
  <p:cSld name="14_Custom Layout">
    <p:spTree>
      <p:nvGrpSpPr>
        <p:cNvPr id="174" name="Shape 174"/>
        <p:cNvGrpSpPr/>
        <p:nvPr/>
      </p:nvGrpSpPr>
      <p:grpSpPr>
        <a:xfrm>
          <a:off x="0" y="0"/>
          <a:ext cx="0" cy="0"/>
          <a:chOff x="0" y="0"/>
          <a:chExt cx="0" cy="0"/>
        </a:xfrm>
      </p:grpSpPr>
      <p:sp>
        <p:nvSpPr>
          <p:cNvPr id="175" name="Google Shape;175;p43"/>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76" name="Google Shape;176;p43"/>
          <p:cNvSpPr/>
          <p:nvPr>
            <p:ph idx="2" type="pic"/>
          </p:nvPr>
        </p:nvSpPr>
        <p:spPr>
          <a:xfrm>
            <a:off x="0" y="0"/>
            <a:ext cx="91440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77" name="Google Shape;177;p43"/>
          <p:cNvSpPr txBox="1"/>
          <p:nvPr/>
        </p:nvSpPr>
        <p:spPr>
          <a:xfrm>
            <a:off x="176905" y="4814158"/>
            <a:ext cx="385200" cy="170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Font typeface="Montserrat Medium"/>
              <a:buNone/>
            </a:pPr>
            <a:fld id="{00000000-1234-1234-1234-123412341234}" type="slidenum">
              <a:rPr b="0" i="0" lang="en-US" sz="800" u="none" cap="none" strike="noStrike">
                <a:solidFill>
                  <a:schemeClr val="dk1"/>
                </a:solidFill>
                <a:latin typeface="Montserrat Medium"/>
                <a:ea typeface="Montserrat Medium"/>
                <a:cs typeface="Montserrat Medium"/>
                <a:sym typeface="Montserrat Medium"/>
              </a:rPr>
              <a:t>‹#›</a:t>
            </a:fld>
            <a:endParaRPr sz="1100"/>
          </a:p>
        </p:txBody>
      </p:sp>
      <p:cxnSp>
        <p:nvCxnSpPr>
          <p:cNvPr id="178" name="Google Shape;178;p43"/>
          <p:cNvCxnSpPr/>
          <p:nvPr/>
        </p:nvCxnSpPr>
        <p:spPr>
          <a:xfrm>
            <a:off x="739110" y="0"/>
            <a:ext cx="0" cy="5143500"/>
          </a:xfrm>
          <a:prstGeom prst="straightConnector1">
            <a:avLst/>
          </a:prstGeom>
          <a:noFill/>
          <a:ln cap="flat" cmpd="sng" w="9525">
            <a:solidFill>
              <a:schemeClr val="dk1">
                <a:alpha val="20000"/>
              </a:schemeClr>
            </a:solidFill>
            <a:prstDash val="solid"/>
            <a:miter lim="8000"/>
            <a:headEnd len="sm" w="sm" type="none"/>
            <a:tailEnd len="sm" w="sm" type="none"/>
          </a:ln>
        </p:spPr>
      </p:cxnSp>
      <p:cxnSp>
        <p:nvCxnSpPr>
          <p:cNvPr id="179" name="Google Shape;179;p43"/>
          <p:cNvCxnSpPr/>
          <p:nvPr/>
        </p:nvCxnSpPr>
        <p:spPr>
          <a:xfrm>
            <a:off x="351665" y="2447060"/>
            <a:ext cx="0" cy="258900"/>
          </a:xfrm>
          <a:prstGeom prst="straightConnector1">
            <a:avLst/>
          </a:prstGeom>
          <a:noFill/>
          <a:ln cap="flat" cmpd="sng" w="25400">
            <a:solidFill>
              <a:schemeClr val="accent1"/>
            </a:solidFill>
            <a:prstDash val="solid"/>
            <a:miter lim="8000"/>
            <a:headEnd len="sm" w="sm" type="none"/>
            <a:tailEnd len="sm" w="sm" type="none"/>
          </a:ln>
        </p:spPr>
      </p:cxnSp>
      <p:cxnSp>
        <p:nvCxnSpPr>
          <p:cNvPr id="180" name="Google Shape;180;p43"/>
          <p:cNvCxnSpPr/>
          <p:nvPr/>
        </p:nvCxnSpPr>
        <p:spPr>
          <a:xfrm>
            <a:off x="387445" y="2447060"/>
            <a:ext cx="0" cy="258900"/>
          </a:xfrm>
          <a:prstGeom prst="straightConnector1">
            <a:avLst/>
          </a:prstGeom>
          <a:noFill/>
          <a:ln cap="flat" cmpd="sng" w="25400">
            <a:solidFill>
              <a:schemeClr val="accent1"/>
            </a:solidFill>
            <a:prstDash val="solid"/>
            <a:miter lim="8000"/>
            <a:headEnd len="sm" w="sm" type="none"/>
            <a:tailEnd len="sm" w="sm" type="none"/>
          </a:ln>
        </p:spPr>
      </p:cxnSp>
      <p:sp>
        <p:nvSpPr>
          <p:cNvPr id="181" name="Google Shape;181;p43"/>
          <p:cNvSpPr txBox="1"/>
          <p:nvPr>
            <p:ph type="title"/>
          </p:nvPr>
        </p:nvSpPr>
        <p:spPr>
          <a:xfrm>
            <a:off x="1400175" y="74709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5_Custom Layout">
  <p:cSld name="15_Custom Layout">
    <p:spTree>
      <p:nvGrpSpPr>
        <p:cNvPr id="182" name="Shape 182"/>
        <p:cNvGrpSpPr/>
        <p:nvPr/>
      </p:nvGrpSpPr>
      <p:grpSpPr>
        <a:xfrm>
          <a:off x="0" y="0"/>
          <a:ext cx="0" cy="0"/>
          <a:chOff x="0" y="0"/>
          <a:chExt cx="0" cy="0"/>
        </a:xfrm>
      </p:grpSpPr>
      <p:sp>
        <p:nvSpPr>
          <p:cNvPr id="183" name="Google Shape;183;p44"/>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84" name="Google Shape;184;p44"/>
          <p:cNvSpPr/>
          <p:nvPr>
            <p:ph idx="2" type="pic"/>
          </p:nvPr>
        </p:nvSpPr>
        <p:spPr>
          <a:xfrm>
            <a:off x="0" y="0"/>
            <a:ext cx="91440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85" name="Google Shape;185;p44"/>
          <p:cNvSpPr txBox="1"/>
          <p:nvPr/>
        </p:nvSpPr>
        <p:spPr>
          <a:xfrm>
            <a:off x="291205" y="4928458"/>
            <a:ext cx="385200" cy="170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Font typeface="Montserrat Medium"/>
              <a:buNone/>
            </a:pPr>
            <a:fld id="{00000000-1234-1234-1234-123412341234}" type="slidenum">
              <a:rPr b="0" i="0" lang="en-US" sz="800" u="none" cap="none" strike="noStrike">
                <a:solidFill>
                  <a:schemeClr val="dk1"/>
                </a:solidFill>
                <a:latin typeface="Montserrat Medium"/>
                <a:ea typeface="Montserrat Medium"/>
                <a:cs typeface="Montserrat Medium"/>
                <a:sym typeface="Montserrat Medium"/>
              </a:rPr>
              <a:t>‹#›</a:t>
            </a:fld>
            <a:endParaRPr sz="110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6_Custom Layout">
  <p:cSld name="16_Custom Layout">
    <p:spTree>
      <p:nvGrpSpPr>
        <p:cNvPr id="186" name="Shape 186"/>
        <p:cNvGrpSpPr/>
        <p:nvPr/>
      </p:nvGrpSpPr>
      <p:grpSpPr>
        <a:xfrm>
          <a:off x="0" y="0"/>
          <a:ext cx="0" cy="0"/>
          <a:chOff x="0" y="0"/>
          <a:chExt cx="0" cy="0"/>
        </a:xfrm>
      </p:grpSpPr>
      <p:sp>
        <p:nvSpPr>
          <p:cNvPr id="187" name="Google Shape;187;p45"/>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88" name="Google Shape;188;p45"/>
          <p:cNvSpPr txBox="1"/>
          <p:nvPr>
            <p:ph type="title"/>
          </p:nvPr>
        </p:nvSpPr>
        <p:spPr>
          <a:xfrm>
            <a:off x="1400175" y="74709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
        <p:nvSpPr>
          <p:cNvPr id="189" name="Google Shape;189;p45"/>
          <p:cNvSpPr/>
          <p:nvPr>
            <p:ph idx="2" type="pic"/>
          </p:nvPr>
        </p:nvSpPr>
        <p:spPr>
          <a:xfrm>
            <a:off x="4572001" y="885824"/>
            <a:ext cx="4143300" cy="21297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90" name="Google Shape;190;p45"/>
          <p:cNvSpPr/>
          <p:nvPr>
            <p:ph idx="3" type="pic"/>
          </p:nvPr>
        </p:nvSpPr>
        <p:spPr>
          <a:xfrm>
            <a:off x="2721428" y="3015342"/>
            <a:ext cx="2319900" cy="1469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7_Custom Layout">
  <p:cSld name="17_Custom Layout">
    <p:spTree>
      <p:nvGrpSpPr>
        <p:cNvPr id="191" name="Shape 191"/>
        <p:cNvGrpSpPr/>
        <p:nvPr/>
      </p:nvGrpSpPr>
      <p:grpSpPr>
        <a:xfrm>
          <a:off x="0" y="0"/>
          <a:ext cx="0" cy="0"/>
          <a:chOff x="0" y="0"/>
          <a:chExt cx="0" cy="0"/>
        </a:xfrm>
      </p:grpSpPr>
      <p:sp>
        <p:nvSpPr>
          <p:cNvPr id="192" name="Google Shape;192;p46"/>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93" name="Google Shape;193;p46"/>
          <p:cNvSpPr txBox="1"/>
          <p:nvPr>
            <p:ph type="title"/>
          </p:nvPr>
        </p:nvSpPr>
        <p:spPr>
          <a:xfrm>
            <a:off x="1400175" y="1875329"/>
            <a:ext cx="3171900" cy="13926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33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
        <p:nvSpPr>
          <p:cNvPr id="194" name="Google Shape;194;p46"/>
          <p:cNvSpPr/>
          <p:nvPr>
            <p:ph idx="2" type="pic"/>
          </p:nvPr>
        </p:nvSpPr>
        <p:spPr>
          <a:xfrm>
            <a:off x="7625442" y="0"/>
            <a:ext cx="1518600" cy="23298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95" name="Google Shape;195;p46"/>
          <p:cNvSpPr/>
          <p:nvPr>
            <p:ph idx="3" type="pic"/>
          </p:nvPr>
        </p:nvSpPr>
        <p:spPr>
          <a:xfrm>
            <a:off x="6106884" y="0"/>
            <a:ext cx="1518600" cy="4272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196" name="Google Shape;196;p46"/>
          <p:cNvSpPr/>
          <p:nvPr>
            <p:ph idx="4" type="pic"/>
          </p:nvPr>
        </p:nvSpPr>
        <p:spPr>
          <a:xfrm>
            <a:off x="4588327" y="0"/>
            <a:ext cx="1518600" cy="37227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8_Custom Layout">
  <p:cSld name="18_Custom Layout">
    <p:spTree>
      <p:nvGrpSpPr>
        <p:cNvPr id="197" name="Shape 197"/>
        <p:cNvGrpSpPr/>
        <p:nvPr/>
      </p:nvGrpSpPr>
      <p:grpSpPr>
        <a:xfrm>
          <a:off x="0" y="0"/>
          <a:ext cx="0" cy="0"/>
          <a:chOff x="0" y="0"/>
          <a:chExt cx="0" cy="0"/>
        </a:xfrm>
      </p:grpSpPr>
      <p:sp>
        <p:nvSpPr>
          <p:cNvPr id="198" name="Google Shape;198;p47"/>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199" name="Google Shape;199;p47"/>
          <p:cNvSpPr/>
          <p:nvPr>
            <p:ph idx="2" type="pic"/>
          </p:nvPr>
        </p:nvSpPr>
        <p:spPr>
          <a:xfrm>
            <a:off x="742950" y="1464127"/>
            <a:ext cx="1518600" cy="3679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00" name="Google Shape;200;p47"/>
          <p:cNvSpPr/>
          <p:nvPr>
            <p:ph idx="3" type="pic"/>
          </p:nvPr>
        </p:nvSpPr>
        <p:spPr>
          <a:xfrm>
            <a:off x="2261507" y="885826"/>
            <a:ext cx="1518600" cy="42576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01" name="Google Shape;201;p47"/>
          <p:cNvSpPr/>
          <p:nvPr>
            <p:ph idx="4" type="pic"/>
          </p:nvPr>
        </p:nvSpPr>
        <p:spPr>
          <a:xfrm>
            <a:off x="3780064" y="2046515"/>
            <a:ext cx="1518600" cy="3096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02" name="Google Shape;202;p47"/>
          <p:cNvSpPr txBox="1"/>
          <p:nvPr>
            <p:ph type="title"/>
          </p:nvPr>
        </p:nvSpPr>
        <p:spPr>
          <a:xfrm>
            <a:off x="4572000" y="74709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4_Custom Layout">
  <p:cSld name="44_Custom Layout">
    <p:spTree>
      <p:nvGrpSpPr>
        <p:cNvPr id="203" name="Shape 203"/>
        <p:cNvGrpSpPr/>
        <p:nvPr/>
      </p:nvGrpSpPr>
      <p:grpSpPr>
        <a:xfrm>
          <a:off x="0" y="0"/>
          <a:ext cx="0" cy="0"/>
          <a:chOff x="0" y="0"/>
          <a:chExt cx="0" cy="0"/>
        </a:xfrm>
      </p:grpSpPr>
      <p:sp>
        <p:nvSpPr>
          <p:cNvPr id="204" name="Google Shape;204;p48"/>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05" name="Google Shape;205;p48"/>
          <p:cNvSpPr txBox="1"/>
          <p:nvPr>
            <p:ph type="title"/>
          </p:nvPr>
        </p:nvSpPr>
        <p:spPr>
          <a:xfrm>
            <a:off x="1400175" y="74709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
        <p:nvSpPr>
          <p:cNvPr id="206" name="Google Shape;206;p48"/>
          <p:cNvSpPr/>
          <p:nvPr>
            <p:ph idx="2" type="pic"/>
          </p:nvPr>
        </p:nvSpPr>
        <p:spPr>
          <a:xfrm>
            <a:off x="3489865" y="1717664"/>
            <a:ext cx="1400100" cy="9762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07" name="Google Shape;207;p48"/>
          <p:cNvSpPr/>
          <p:nvPr>
            <p:ph idx="3" type="pic"/>
          </p:nvPr>
        </p:nvSpPr>
        <p:spPr>
          <a:xfrm>
            <a:off x="3489865" y="3176327"/>
            <a:ext cx="1400100" cy="9762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5_Custom Layout">
  <p:cSld name="45_Custom Layout">
    <p:spTree>
      <p:nvGrpSpPr>
        <p:cNvPr id="208" name="Shape 208"/>
        <p:cNvGrpSpPr/>
        <p:nvPr/>
      </p:nvGrpSpPr>
      <p:grpSpPr>
        <a:xfrm>
          <a:off x="0" y="0"/>
          <a:ext cx="0" cy="0"/>
          <a:chOff x="0" y="0"/>
          <a:chExt cx="0" cy="0"/>
        </a:xfrm>
      </p:grpSpPr>
      <p:sp>
        <p:nvSpPr>
          <p:cNvPr id="209" name="Google Shape;209;p49"/>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10" name="Google Shape;210;p49"/>
          <p:cNvSpPr/>
          <p:nvPr>
            <p:ph idx="2" type="pic"/>
          </p:nvPr>
        </p:nvSpPr>
        <p:spPr>
          <a:xfrm>
            <a:off x="3489865" y="3491425"/>
            <a:ext cx="1400100" cy="9762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11" name="Google Shape;211;p49"/>
          <p:cNvSpPr/>
          <p:nvPr>
            <p:ph idx="3" type="pic"/>
          </p:nvPr>
        </p:nvSpPr>
        <p:spPr>
          <a:xfrm>
            <a:off x="3489865" y="2180398"/>
            <a:ext cx="1400100" cy="9762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12" name="Google Shape;212;p49"/>
          <p:cNvSpPr/>
          <p:nvPr>
            <p:ph idx="4" type="pic"/>
          </p:nvPr>
        </p:nvSpPr>
        <p:spPr>
          <a:xfrm>
            <a:off x="3489865" y="885825"/>
            <a:ext cx="1400100" cy="9762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6_Custom Layout">
  <p:cSld name="46_Custom Layout">
    <p:spTree>
      <p:nvGrpSpPr>
        <p:cNvPr id="213" name="Shape 213"/>
        <p:cNvGrpSpPr/>
        <p:nvPr/>
      </p:nvGrpSpPr>
      <p:grpSpPr>
        <a:xfrm>
          <a:off x="0" y="0"/>
          <a:ext cx="0" cy="0"/>
          <a:chOff x="0" y="0"/>
          <a:chExt cx="0" cy="0"/>
        </a:xfrm>
      </p:grpSpPr>
      <p:sp>
        <p:nvSpPr>
          <p:cNvPr id="214" name="Google Shape;214;p50"/>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15" name="Google Shape;215;p50"/>
          <p:cNvSpPr/>
          <p:nvPr>
            <p:ph idx="2" type="pic"/>
          </p:nvPr>
        </p:nvSpPr>
        <p:spPr>
          <a:xfrm>
            <a:off x="3489865" y="2180398"/>
            <a:ext cx="1400100" cy="9762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16" name="Google Shape;216;p50"/>
          <p:cNvSpPr/>
          <p:nvPr>
            <p:ph idx="3" type="pic"/>
          </p:nvPr>
        </p:nvSpPr>
        <p:spPr>
          <a:xfrm>
            <a:off x="3489865" y="885825"/>
            <a:ext cx="1400100" cy="9762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0_Custom Layout">
  <p:cSld name="20_Custom Layout">
    <p:spTree>
      <p:nvGrpSpPr>
        <p:cNvPr id="217" name="Shape 217"/>
        <p:cNvGrpSpPr/>
        <p:nvPr/>
      </p:nvGrpSpPr>
      <p:grpSpPr>
        <a:xfrm>
          <a:off x="0" y="0"/>
          <a:ext cx="0" cy="0"/>
          <a:chOff x="0" y="0"/>
          <a:chExt cx="0" cy="0"/>
        </a:xfrm>
      </p:grpSpPr>
      <p:sp>
        <p:nvSpPr>
          <p:cNvPr id="218" name="Google Shape;218;p51"/>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19" name="Google Shape;219;p51"/>
          <p:cNvSpPr/>
          <p:nvPr>
            <p:ph idx="2" type="pic"/>
          </p:nvPr>
        </p:nvSpPr>
        <p:spPr>
          <a:xfrm>
            <a:off x="0" y="0"/>
            <a:ext cx="45720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20" name="Google Shape;220;p51"/>
          <p:cNvSpPr txBox="1"/>
          <p:nvPr>
            <p:ph type="title"/>
          </p:nvPr>
        </p:nvSpPr>
        <p:spPr>
          <a:xfrm>
            <a:off x="3904836" y="742702"/>
            <a:ext cx="4810500" cy="18291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41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1_Custom Layout">
  <p:cSld name="21_Custom Layout">
    <p:spTree>
      <p:nvGrpSpPr>
        <p:cNvPr id="221" name="Shape 221"/>
        <p:cNvGrpSpPr/>
        <p:nvPr/>
      </p:nvGrpSpPr>
      <p:grpSpPr>
        <a:xfrm>
          <a:off x="0" y="0"/>
          <a:ext cx="0" cy="0"/>
          <a:chOff x="0" y="0"/>
          <a:chExt cx="0" cy="0"/>
        </a:xfrm>
      </p:grpSpPr>
      <p:sp>
        <p:nvSpPr>
          <p:cNvPr id="222" name="Google Shape;222;p52"/>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23" name="Google Shape;223;p52"/>
          <p:cNvSpPr/>
          <p:nvPr>
            <p:ph idx="2" type="pic"/>
          </p:nvPr>
        </p:nvSpPr>
        <p:spPr>
          <a:xfrm>
            <a:off x="3434963" y="0"/>
            <a:ext cx="57090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24" name="Google Shape;224;p52"/>
          <p:cNvSpPr txBox="1"/>
          <p:nvPr>
            <p:ph type="title"/>
          </p:nvPr>
        </p:nvSpPr>
        <p:spPr>
          <a:xfrm>
            <a:off x="1400175" y="742702"/>
            <a:ext cx="4810500" cy="18291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41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2_Custom Layout">
  <p:cSld name="22_Custom Layout">
    <p:spTree>
      <p:nvGrpSpPr>
        <p:cNvPr id="225" name="Shape 225"/>
        <p:cNvGrpSpPr/>
        <p:nvPr/>
      </p:nvGrpSpPr>
      <p:grpSpPr>
        <a:xfrm>
          <a:off x="0" y="0"/>
          <a:ext cx="0" cy="0"/>
          <a:chOff x="0" y="0"/>
          <a:chExt cx="0" cy="0"/>
        </a:xfrm>
      </p:grpSpPr>
      <p:sp>
        <p:nvSpPr>
          <p:cNvPr id="226" name="Google Shape;226;p53"/>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27" name="Google Shape;227;p53"/>
          <p:cNvSpPr/>
          <p:nvPr>
            <p:ph idx="2" type="pic"/>
          </p:nvPr>
        </p:nvSpPr>
        <p:spPr>
          <a:xfrm>
            <a:off x="1400175" y="0"/>
            <a:ext cx="7743900" cy="2571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28" name="Google Shape;228;p53"/>
          <p:cNvSpPr txBox="1"/>
          <p:nvPr>
            <p:ph type="title"/>
          </p:nvPr>
        </p:nvSpPr>
        <p:spPr>
          <a:xfrm>
            <a:off x="1400175" y="2786602"/>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_Custom Layout">
  <p:cSld name="23_Custom Layout">
    <p:spTree>
      <p:nvGrpSpPr>
        <p:cNvPr id="229" name="Shape 229"/>
        <p:cNvGrpSpPr/>
        <p:nvPr/>
      </p:nvGrpSpPr>
      <p:grpSpPr>
        <a:xfrm>
          <a:off x="0" y="0"/>
          <a:ext cx="0" cy="0"/>
          <a:chOff x="0" y="0"/>
          <a:chExt cx="0" cy="0"/>
        </a:xfrm>
      </p:grpSpPr>
      <p:sp>
        <p:nvSpPr>
          <p:cNvPr id="230" name="Google Shape;230;p54"/>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31" name="Google Shape;231;p54"/>
          <p:cNvSpPr/>
          <p:nvPr>
            <p:ph idx="2" type="pic"/>
          </p:nvPr>
        </p:nvSpPr>
        <p:spPr>
          <a:xfrm>
            <a:off x="1400175" y="2571750"/>
            <a:ext cx="7743900" cy="2571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32" name="Google Shape;232;p54"/>
          <p:cNvSpPr txBox="1"/>
          <p:nvPr>
            <p:ph type="title"/>
          </p:nvPr>
        </p:nvSpPr>
        <p:spPr>
          <a:xfrm>
            <a:off x="1400175" y="74709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9_Custom Layout">
  <p:cSld name="39_Custom Layout">
    <p:spTree>
      <p:nvGrpSpPr>
        <p:cNvPr id="233" name="Shape 233"/>
        <p:cNvGrpSpPr/>
        <p:nvPr/>
      </p:nvGrpSpPr>
      <p:grpSpPr>
        <a:xfrm>
          <a:off x="0" y="0"/>
          <a:ext cx="0" cy="0"/>
          <a:chOff x="0" y="0"/>
          <a:chExt cx="0" cy="0"/>
        </a:xfrm>
      </p:grpSpPr>
      <p:sp>
        <p:nvSpPr>
          <p:cNvPr id="234" name="Google Shape;234;p55"/>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35" name="Google Shape;235;p55"/>
          <p:cNvSpPr/>
          <p:nvPr>
            <p:ph idx="2" type="pic"/>
          </p:nvPr>
        </p:nvSpPr>
        <p:spPr>
          <a:xfrm>
            <a:off x="1400176" y="2571750"/>
            <a:ext cx="3171900" cy="18912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36" name="Google Shape;236;p55"/>
          <p:cNvSpPr/>
          <p:nvPr>
            <p:ph idx="3" type="pic"/>
          </p:nvPr>
        </p:nvSpPr>
        <p:spPr>
          <a:xfrm>
            <a:off x="4867276" y="2571750"/>
            <a:ext cx="3171900" cy="18912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4_Custom Layout">
  <p:cSld name="24_Custom Layout">
    <p:spTree>
      <p:nvGrpSpPr>
        <p:cNvPr id="237" name="Shape 237"/>
        <p:cNvGrpSpPr/>
        <p:nvPr/>
      </p:nvGrpSpPr>
      <p:grpSpPr>
        <a:xfrm>
          <a:off x="0" y="0"/>
          <a:ext cx="0" cy="0"/>
          <a:chOff x="0" y="0"/>
          <a:chExt cx="0" cy="0"/>
        </a:xfrm>
      </p:grpSpPr>
      <p:sp>
        <p:nvSpPr>
          <p:cNvPr id="238" name="Google Shape;238;p56"/>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39" name="Google Shape;239;p56"/>
          <p:cNvSpPr/>
          <p:nvPr>
            <p:ph idx="2" type="pic"/>
          </p:nvPr>
        </p:nvSpPr>
        <p:spPr>
          <a:xfrm>
            <a:off x="1400175" y="1926770"/>
            <a:ext cx="2567700" cy="16491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40" name="Google Shape;240;p56"/>
          <p:cNvSpPr/>
          <p:nvPr>
            <p:ph idx="3" type="pic"/>
          </p:nvPr>
        </p:nvSpPr>
        <p:spPr>
          <a:xfrm>
            <a:off x="3988253" y="1926770"/>
            <a:ext cx="2567700" cy="16491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41" name="Google Shape;241;p56"/>
          <p:cNvSpPr/>
          <p:nvPr>
            <p:ph idx="4" type="pic"/>
          </p:nvPr>
        </p:nvSpPr>
        <p:spPr>
          <a:xfrm>
            <a:off x="6576332" y="1926770"/>
            <a:ext cx="2567700" cy="16491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42" name="Google Shape;242;p56"/>
          <p:cNvSpPr txBox="1"/>
          <p:nvPr>
            <p:ph type="title"/>
          </p:nvPr>
        </p:nvSpPr>
        <p:spPr>
          <a:xfrm>
            <a:off x="1400175" y="74709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0_Custom Layout">
  <p:cSld name="40_Custom Layout">
    <p:spTree>
      <p:nvGrpSpPr>
        <p:cNvPr id="243" name="Shape 243"/>
        <p:cNvGrpSpPr/>
        <p:nvPr/>
      </p:nvGrpSpPr>
      <p:grpSpPr>
        <a:xfrm>
          <a:off x="0" y="0"/>
          <a:ext cx="0" cy="0"/>
          <a:chOff x="0" y="0"/>
          <a:chExt cx="0" cy="0"/>
        </a:xfrm>
      </p:grpSpPr>
      <p:sp>
        <p:nvSpPr>
          <p:cNvPr id="244" name="Google Shape;244;p57"/>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45" name="Google Shape;245;p57"/>
          <p:cNvSpPr/>
          <p:nvPr>
            <p:ph idx="2" type="pic"/>
          </p:nvPr>
        </p:nvSpPr>
        <p:spPr>
          <a:xfrm>
            <a:off x="1400176" y="2253342"/>
            <a:ext cx="1789500" cy="23457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46" name="Google Shape;246;p57"/>
          <p:cNvSpPr txBox="1"/>
          <p:nvPr>
            <p:ph type="title"/>
          </p:nvPr>
        </p:nvSpPr>
        <p:spPr>
          <a:xfrm>
            <a:off x="1400175" y="74709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
        <p:nvSpPr>
          <p:cNvPr id="247" name="Google Shape;247;p57"/>
          <p:cNvSpPr/>
          <p:nvPr>
            <p:ph idx="3" type="pic"/>
          </p:nvPr>
        </p:nvSpPr>
        <p:spPr>
          <a:xfrm>
            <a:off x="3242129" y="2253342"/>
            <a:ext cx="1789500" cy="23457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48" name="Google Shape;248;p57"/>
          <p:cNvSpPr/>
          <p:nvPr>
            <p:ph idx="4" type="pic"/>
          </p:nvPr>
        </p:nvSpPr>
        <p:spPr>
          <a:xfrm>
            <a:off x="5084083" y="2253342"/>
            <a:ext cx="1789500" cy="23457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49" name="Google Shape;249;p57"/>
          <p:cNvSpPr/>
          <p:nvPr>
            <p:ph idx="5" type="pic"/>
          </p:nvPr>
        </p:nvSpPr>
        <p:spPr>
          <a:xfrm>
            <a:off x="6926036" y="2253342"/>
            <a:ext cx="1789500" cy="23457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5_Custom Layout">
  <p:cSld name="25_Custom Layout">
    <p:spTree>
      <p:nvGrpSpPr>
        <p:cNvPr id="250" name="Shape 250"/>
        <p:cNvGrpSpPr/>
        <p:nvPr/>
      </p:nvGrpSpPr>
      <p:grpSpPr>
        <a:xfrm>
          <a:off x="0" y="0"/>
          <a:ext cx="0" cy="0"/>
          <a:chOff x="0" y="0"/>
          <a:chExt cx="0" cy="0"/>
        </a:xfrm>
      </p:grpSpPr>
      <p:sp>
        <p:nvSpPr>
          <p:cNvPr id="251" name="Google Shape;251;p58"/>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52" name="Google Shape;252;p58"/>
          <p:cNvSpPr txBox="1"/>
          <p:nvPr>
            <p:ph type="title"/>
          </p:nvPr>
        </p:nvSpPr>
        <p:spPr>
          <a:xfrm>
            <a:off x="1400175" y="1875329"/>
            <a:ext cx="3171900" cy="13926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33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
        <p:nvSpPr>
          <p:cNvPr id="253" name="Google Shape;253;p58"/>
          <p:cNvSpPr/>
          <p:nvPr>
            <p:ph idx="2" type="pic"/>
          </p:nvPr>
        </p:nvSpPr>
        <p:spPr>
          <a:xfrm>
            <a:off x="5736771" y="1738992"/>
            <a:ext cx="1665600" cy="16656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54" name="Google Shape;254;p58"/>
          <p:cNvSpPr/>
          <p:nvPr>
            <p:ph idx="3" type="pic"/>
          </p:nvPr>
        </p:nvSpPr>
        <p:spPr>
          <a:xfrm>
            <a:off x="7478486" y="1738993"/>
            <a:ext cx="1665600" cy="16656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55" name="Google Shape;255;p58"/>
          <p:cNvSpPr/>
          <p:nvPr>
            <p:ph idx="4" type="pic"/>
          </p:nvPr>
        </p:nvSpPr>
        <p:spPr>
          <a:xfrm>
            <a:off x="7478486" y="0"/>
            <a:ext cx="1665600" cy="16656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56" name="Google Shape;256;p58"/>
          <p:cNvSpPr/>
          <p:nvPr>
            <p:ph idx="5" type="pic"/>
          </p:nvPr>
        </p:nvSpPr>
        <p:spPr>
          <a:xfrm>
            <a:off x="7478486" y="3477986"/>
            <a:ext cx="1665600" cy="16656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57" name="Google Shape;257;p58"/>
          <p:cNvSpPr/>
          <p:nvPr>
            <p:ph idx="6" type="pic"/>
          </p:nvPr>
        </p:nvSpPr>
        <p:spPr>
          <a:xfrm>
            <a:off x="5736771" y="3477986"/>
            <a:ext cx="1665600" cy="16656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58" name="Google Shape;258;p58"/>
          <p:cNvSpPr/>
          <p:nvPr>
            <p:ph idx="7" type="pic"/>
          </p:nvPr>
        </p:nvSpPr>
        <p:spPr>
          <a:xfrm>
            <a:off x="3995056" y="1738993"/>
            <a:ext cx="1665600" cy="16656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6_Custom Layout">
  <p:cSld name="26_Custom Layout">
    <p:spTree>
      <p:nvGrpSpPr>
        <p:cNvPr id="259" name="Shape 259"/>
        <p:cNvGrpSpPr/>
        <p:nvPr/>
      </p:nvGrpSpPr>
      <p:grpSpPr>
        <a:xfrm>
          <a:off x="0" y="0"/>
          <a:ext cx="0" cy="0"/>
          <a:chOff x="0" y="0"/>
          <a:chExt cx="0" cy="0"/>
        </a:xfrm>
      </p:grpSpPr>
      <p:sp>
        <p:nvSpPr>
          <p:cNvPr id="260" name="Google Shape;260;p59"/>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61" name="Google Shape;261;p59"/>
          <p:cNvSpPr/>
          <p:nvPr>
            <p:ph idx="2" type="pic"/>
          </p:nvPr>
        </p:nvSpPr>
        <p:spPr>
          <a:xfrm>
            <a:off x="1400176" y="885826"/>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62" name="Google Shape;262;p59"/>
          <p:cNvSpPr/>
          <p:nvPr>
            <p:ph idx="3" type="pic"/>
          </p:nvPr>
        </p:nvSpPr>
        <p:spPr>
          <a:xfrm>
            <a:off x="2957513" y="885826"/>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63" name="Google Shape;263;p59"/>
          <p:cNvSpPr/>
          <p:nvPr>
            <p:ph idx="4" type="pic"/>
          </p:nvPr>
        </p:nvSpPr>
        <p:spPr>
          <a:xfrm>
            <a:off x="4514851" y="885826"/>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64" name="Google Shape;264;p59"/>
          <p:cNvSpPr/>
          <p:nvPr>
            <p:ph idx="5" type="pic"/>
          </p:nvPr>
        </p:nvSpPr>
        <p:spPr>
          <a:xfrm>
            <a:off x="6072188" y="885826"/>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65" name="Google Shape;265;p59"/>
          <p:cNvSpPr/>
          <p:nvPr>
            <p:ph idx="6" type="pic"/>
          </p:nvPr>
        </p:nvSpPr>
        <p:spPr>
          <a:xfrm>
            <a:off x="7629525" y="885826"/>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66" name="Google Shape;266;p59"/>
          <p:cNvSpPr txBox="1"/>
          <p:nvPr>
            <p:ph type="title"/>
          </p:nvPr>
        </p:nvSpPr>
        <p:spPr>
          <a:xfrm>
            <a:off x="1400175" y="349029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7_Custom Layout">
  <p:cSld name="27_Custom Layout">
    <p:spTree>
      <p:nvGrpSpPr>
        <p:cNvPr id="267" name="Shape 267"/>
        <p:cNvGrpSpPr/>
        <p:nvPr/>
      </p:nvGrpSpPr>
      <p:grpSpPr>
        <a:xfrm>
          <a:off x="0" y="0"/>
          <a:ext cx="0" cy="0"/>
          <a:chOff x="0" y="0"/>
          <a:chExt cx="0" cy="0"/>
        </a:xfrm>
      </p:grpSpPr>
      <p:sp>
        <p:nvSpPr>
          <p:cNvPr id="268" name="Google Shape;268;p60"/>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69" name="Google Shape;269;p60"/>
          <p:cNvSpPr/>
          <p:nvPr>
            <p:ph idx="2" type="pic"/>
          </p:nvPr>
        </p:nvSpPr>
        <p:spPr>
          <a:xfrm>
            <a:off x="0" y="0"/>
            <a:ext cx="91440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70" name="Google Shape;270;p60"/>
          <p:cNvSpPr txBox="1"/>
          <p:nvPr/>
        </p:nvSpPr>
        <p:spPr>
          <a:xfrm>
            <a:off x="291205" y="4928458"/>
            <a:ext cx="385200" cy="170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Font typeface="Montserrat Medium"/>
              <a:buNone/>
            </a:pPr>
            <a:fld id="{00000000-1234-1234-1234-123412341234}" type="slidenum">
              <a:rPr b="0" i="0" lang="en-US" sz="800" u="none" cap="none" strike="noStrike">
                <a:solidFill>
                  <a:schemeClr val="dk1"/>
                </a:solidFill>
                <a:latin typeface="Montserrat Medium"/>
                <a:ea typeface="Montserrat Medium"/>
                <a:cs typeface="Montserrat Medium"/>
                <a:sym typeface="Montserrat Medium"/>
              </a:rPr>
              <a:t>‹#›</a:t>
            </a:fld>
            <a:endParaRPr sz="1100"/>
          </a:p>
        </p:txBody>
      </p:sp>
      <p:sp>
        <p:nvSpPr>
          <p:cNvPr id="271" name="Google Shape;271;p60"/>
          <p:cNvSpPr txBox="1"/>
          <p:nvPr>
            <p:ph type="title"/>
          </p:nvPr>
        </p:nvSpPr>
        <p:spPr>
          <a:xfrm>
            <a:off x="1400174" y="3387930"/>
            <a:ext cx="6034800" cy="18291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41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8_Custom Layout">
  <p:cSld name="28_Custom Layout">
    <p:spTree>
      <p:nvGrpSpPr>
        <p:cNvPr id="272" name="Shape 272"/>
        <p:cNvGrpSpPr/>
        <p:nvPr/>
      </p:nvGrpSpPr>
      <p:grpSpPr>
        <a:xfrm>
          <a:off x="0" y="0"/>
          <a:ext cx="0" cy="0"/>
          <a:chOff x="0" y="0"/>
          <a:chExt cx="0" cy="0"/>
        </a:xfrm>
      </p:grpSpPr>
      <p:sp>
        <p:nvSpPr>
          <p:cNvPr id="273" name="Google Shape;273;p61"/>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74" name="Google Shape;274;p61"/>
          <p:cNvSpPr/>
          <p:nvPr>
            <p:ph idx="2" type="pic"/>
          </p:nvPr>
        </p:nvSpPr>
        <p:spPr>
          <a:xfrm>
            <a:off x="1400176" y="1966233"/>
            <a:ext cx="1604100" cy="1604100"/>
          </a:xfrm>
          <a:prstGeom prst="ellipse">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75" name="Google Shape;275;p61"/>
          <p:cNvSpPr/>
          <p:nvPr>
            <p:ph idx="3" type="pic"/>
          </p:nvPr>
        </p:nvSpPr>
        <p:spPr>
          <a:xfrm>
            <a:off x="3667806" y="1966233"/>
            <a:ext cx="1604100" cy="1604100"/>
          </a:xfrm>
          <a:prstGeom prst="ellipse">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76" name="Google Shape;276;p61"/>
          <p:cNvSpPr/>
          <p:nvPr>
            <p:ph idx="4" type="pic"/>
          </p:nvPr>
        </p:nvSpPr>
        <p:spPr>
          <a:xfrm>
            <a:off x="5935436" y="1966233"/>
            <a:ext cx="1604100" cy="1604100"/>
          </a:xfrm>
          <a:prstGeom prst="ellipse">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77" name="Google Shape;277;p61"/>
          <p:cNvSpPr txBox="1"/>
          <p:nvPr>
            <p:ph type="title"/>
          </p:nvPr>
        </p:nvSpPr>
        <p:spPr>
          <a:xfrm>
            <a:off x="1400175" y="750019"/>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9_Custom Layout" showMasterSp="0">
  <p:cSld name="29_Custom Layout">
    <p:spTree>
      <p:nvGrpSpPr>
        <p:cNvPr id="278" name="Shape 278"/>
        <p:cNvGrpSpPr/>
        <p:nvPr/>
      </p:nvGrpSpPr>
      <p:grpSpPr>
        <a:xfrm>
          <a:off x="0" y="0"/>
          <a:ext cx="0" cy="0"/>
          <a:chOff x="0" y="0"/>
          <a:chExt cx="0" cy="0"/>
        </a:xfrm>
      </p:grpSpPr>
      <p:sp>
        <p:nvSpPr>
          <p:cNvPr id="279" name="Google Shape;279;p62"/>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80" name="Google Shape;280;p62"/>
          <p:cNvSpPr/>
          <p:nvPr>
            <p:ph idx="2" type="pic"/>
          </p:nvPr>
        </p:nvSpPr>
        <p:spPr>
          <a:xfrm>
            <a:off x="0" y="1"/>
            <a:ext cx="22587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81" name="Google Shape;281;p62"/>
          <p:cNvSpPr/>
          <p:nvPr>
            <p:ph idx="3" type="pic"/>
          </p:nvPr>
        </p:nvSpPr>
        <p:spPr>
          <a:xfrm>
            <a:off x="2295071" y="1"/>
            <a:ext cx="22587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82" name="Google Shape;282;p62"/>
          <p:cNvSpPr/>
          <p:nvPr>
            <p:ph idx="4" type="pic"/>
          </p:nvPr>
        </p:nvSpPr>
        <p:spPr>
          <a:xfrm>
            <a:off x="4590142" y="1"/>
            <a:ext cx="22587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83" name="Google Shape;283;p62"/>
          <p:cNvSpPr/>
          <p:nvPr>
            <p:ph idx="5" type="pic"/>
          </p:nvPr>
        </p:nvSpPr>
        <p:spPr>
          <a:xfrm>
            <a:off x="6885214" y="1"/>
            <a:ext cx="22587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0_Custom Layout">
  <p:cSld name="30_Custom Layout">
    <p:spTree>
      <p:nvGrpSpPr>
        <p:cNvPr id="284" name="Shape 284"/>
        <p:cNvGrpSpPr/>
        <p:nvPr/>
      </p:nvGrpSpPr>
      <p:grpSpPr>
        <a:xfrm>
          <a:off x="0" y="0"/>
          <a:ext cx="0" cy="0"/>
          <a:chOff x="0" y="0"/>
          <a:chExt cx="0" cy="0"/>
        </a:xfrm>
      </p:grpSpPr>
      <p:sp>
        <p:nvSpPr>
          <p:cNvPr id="285" name="Google Shape;285;p63"/>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86" name="Google Shape;286;p63"/>
          <p:cNvSpPr/>
          <p:nvPr>
            <p:ph idx="2" type="pic"/>
          </p:nvPr>
        </p:nvSpPr>
        <p:spPr>
          <a:xfrm>
            <a:off x="742950" y="885825"/>
            <a:ext cx="5494500" cy="42576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1_Custom Layout">
  <p:cSld name="31_Custom Layout">
    <p:spTree>
      <p:nvGrpSpPr>
        <p:cNvPr id="287" name="Shape 287"/>
        <p:cNvGrpSpPr/>
        <p:nvPr/>
      </p:nvGrpSpPr>
      <p:grpSpPr>
        <a:xfrm>
          <a:off x="0" y="0"/>
          <a:ext cx="0" cy="0"/>
          <a:chOff x="0" y="0"/>
          <a:chExt cx="0" cy="0"/>
        </a:xfrm>
      </p:grpSpPr>
      <p:sp>
        <p:nvSpPr>
          <p:cNvPr id="288" name="Google Shape;288;p64"/>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89" name="Google Shape;289;p64"/>
          <p:cNvSpPr/>
          <p:nvPr>
            <p:ph idx="2" type="pic"/>
          </p:nvPr>
        </p:nvSpPr>
        <p:spPr>
          <a:xfrm>
            <a:off x="0" y="0"/>
            <a:ext cx="32709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90" name="Google Shape;290;p64"/>
          <p:cNvSpPr/>
          <p:nvPr/>
        </p:nvSpPr>
        <p:spPr>
          <a:xfrm>
            <a:off x="3271157" y="-1"/>
            <a:ext cx="1671000" cy="5148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Open Sans"/>
              <a:ea typeface="Open Sans"/>
              <a:cs typeface="Open Sans"/>
              <a:sym typeface="Open Sans"/>
            </a:endParaRPr>
          </a:p>
        </p:txBody>
      </p:sp>
      <p:sp>
        <p:nvSpPr>
          <p:cNvPr id="291" name="Google Shape;291;p64"/>
          <p:cNvSpPr txBox="1"/>
          <p:nvPr>
            <p:ph type="title"/>
          </p:nvPr>
        </p:nvSpPr>
        <p:spPr>
          <a:xfrm>
            <a:off x="5543550" y="750019"/>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2_Custom Layout">
  <p:cSld name="32_Custom Layout">
    <p:spTree>
      <p:nvGrpSpPr>
        <p:cNvPr id="292" name="Shape 292"/>
        <p:cNvGrpSpPr/>
        <p:nvPr/>
      </p:nvGrpSpPr>
      <p:grpSpPr>
        <a:xfrm>
          <a:off x="0" y="0"/>
          <a:ext cx="0" cy="0"/>
          <a:chOff x="0" y="0"/>
          <a:chExt cx="0" cy="0"/>
        </a:xfrm>
      </p:grpSpPr>
      <p:sp>
        <p:nvSpPr>
          <p:cNvPr id="293" name="Google Shape;293;p65"/>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94" name="Google Shape;294;p65"/>
          <p:cNvSpPr/>
          <p:nvPr>
            <p:ph idx="2" type="pic"/>
          </p:nvPr>
        </p:nvSpPr>
        <p:spPr>
          <a:xfrm>
            <a:off x="742950" y="0"/>
            <a:ext cx="38289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95" name="Google Shape;295;p65"/>
          <p:cNvSpPr txBox="1"/>
          <p:nvPr>
            <p:ph type="title"/>
          </p:nvPr>
        </p:nvSpPr>
        <p:spPr>
          <a:xfrm>
            <a:off x="4898572" y="750019"/>
            <a:ext cx="3816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3_Custom Layout">
  <p:cSld name="33_Custom Layout">
    <p:spTree>
      <p:nvGrpSpPr>
        <p:cNvPr id="296" name="Shape 296"/>
        <p:cNvGrpSpPr/>
        <p:nvPr/>
      </p:nvGrpSpPr>
      <p:grpSpPr>
        <a:xfrm>
          <a:off x="0" y="0"/>
          <a:ext cx="0" cy="0"/>
          <a:chOff x="0" y="0"/>
          <a:chExt cx="0" cy="0"/>
        </a:xfrm>
      </p:grpSpPr>
      <p:sp>
        <p:nvSpPr>
          <p:cNvPr id="297" name="Google Shape;297;p66"/>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298" name="Google Shape;298;p66"/>
          <p:cNvSpPr/>
          <p:nvPr>
            <p:ph idx="2" type="pic"/>
          </p:nvPr>
        </p:nvSpPr>
        <p:spPr>
          <a:xfrm>
            <a:off x="5314950" y="0"/>
            <a:ext cx="38289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299" name="Google Shape;299;p66"/>
          <p:cNvSpPr txBox="1"/>
          <p:nvPr>
            <p:ph type="title"/>
          </p:nvPr>
        </p:nvSpPr>
        <p:spPr>
          <a:xfrm>
            <a:off x="1400175" y="750019"/>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4_Custom Layout">
  <p:cSld name="34_Custom Layout">
    <p:spTree>
      <p:nvGrpSpPr>
        <p:cNvPr id="300" name="Shape 300"/>
        <p:cNvGrpSpPr/>
        <p:nvPr/>
      </p:nvGrpSpPr>
      <p:grpSpPr>
        <a:xfrm>
          <a:off x="0" y="0"/>
          <a:ext cx="0" cy="0"/>
          <a:chOff x="0" y="0"/>
          <a:chExt cx="0" cy="0"/>
        </a:xfrm>
      </p:grpSpPr>
      <p:sp>
        <p:nvSpPr>
          <p:cNvPr id="301" name="Google Shape;301;p67"/>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302" name="Google Shape;302;p67"/>
          <p:cNvSpPr/>
          <p:nvPr>
            <p:ph idx="2" type="pic"/>
          </p:nvPr>
        </p:nvSpPr>
        <p:spPr>
          <a:xfrm>
            <a:off x="2774496" y="885825"/>
            <a:ext cx="3595200" cy="42576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03" name="Google Shape;303;p67"/>
          <p:cNvSpPr txBox="1"/>
          <p:nvPr>
            <p:ph type="title"/>
          </p:nvPr>
        </p:nvSpPr>
        <p:spPr>
          <a:xfrm>
            <a:off x="1400175" y="1325600"/>
            <a:ext cx="3171900" cy="13926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33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
        <p:nvSpPr>
          <p:cNvPr id="304" name="Google Shape;304;p67"/>
          <p:cNvSpPr/>
          <p:nvPr>
            <p:ph idx="3" type="pic"/>
          </p:nvPr>
        </p:nvSpPr>
        <p:spPr>
          <a:xfrm>
            <a:off x="7445828" y="1386495"/>
            <a:ext cx="1698000" cy="1824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05" name="Google Shape;305;p67"/>
          <p:cNvSpPr/>
          <p:nvPr>
            <p:ph idx="4" type="pic"/>
          </p:nvPr>
        </p:nvSpPr>
        <p:spPr>
          <a:xfrm>
            <a:off x="5648325" y="1386495"/>
            <a:ext cx="1698000" cy="1824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5_Custom Layout">
  <p:cSld name="35_Custom Layout">
    <p:spTree>
      <p:nvGrpSpPr>
        <p:cNvPr id="306" name="Shape 306"/>
        <p:cNvGrpSpPr/>
        <p:nvPr/>
      </p:nvGrpSpPr>
      <p:grpSpPr>
        <a:xfrm>
          <a:off x="0" y="0"/>
          <a:ext cx="0" cy="0"/>
          <a:chOff x="0" y="0"/>
          <a:chExt cx="0" cy="0"/>
        </a:xfrm>
      </p:grpSpPr>
      <p:sp>
        <p:nvSpPr>
          <p:cNvPr id="307" name="Google Shape;307;p68"/>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308" name="Google Shape;308;p68"/>
          <p:cNvSpPr/>
          <p:nvPr>
            <p:ph idx="2" type="pic"/>
          </p:nvPr>
        </p:nvSpPr>
        <p:spPr>
          <a:xfrm>
            <a:off x="0" y="0"/>
            <a:ext cx="91440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09" name="Google Shape;309;p68"/>
          <p:cNvSpPr txBox="1"/>
          <p:nvPr/>
        </p:nvSpPr>
        <p:spPr>
          <a:xfrm>
            <a:off x="176905" y="4814158"/>
            <a:ext cx="385200" cy="170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Font typeface="Montserrat Medium"/>
              <a:buNone/>
            </a:pPr>
            <a:fld id="{00000000-1234-1234-1234-123412341234}" type="slidenum">
              <a:rPr b="0" i="0" lang="en-US" sz="800" u="none" cap="none" strike="noStrike">
                <a:solidFill>
                  <a:schemeClr val="lt1"/>
                </a:solidFill>
                <a:latin typeface="Montserrat Medium"/>
                <a:ea typeface="Montserrat Medium"/>
                <a:cs typeface="Montserrat Medium"/>
                <a:sym typeface="Montserrat Medium"/>
              </a:rPr>
              <a:t>‹#›</a:t>
            </a:fld>
            <a:endParaRPr sz="1100"/>
          </a:p>
        </p:txBody>
      </p:sp>
      <p:cxnSp>
        <p:nvCxnSpPr>
          <p:cNvPr id="310" name="Google Shape;310;p68"/>
          <p:cNvCxnSpPr/>
          <p:nvPr/>
        </p:nvCxnSpPr>
        <p:spPr>
          <a:xfrm>
            <a:off x="739110" y="0"/>
            <a:ext cx="0" cy="5143500"/>
          </a:xfrm>
          <a:prstGeom prst="straightConnector1">
            <a:avLst/>
          </a:prstGeom>
          <a:noFill/>
          <a:ln cap="flat" cmpd="sng" w="9525">
            <a:solidFill>
              <a:schemeClr val="dk1">
                <a:alpha val="20000"/>
              </a:schemeClr>
            </a:solidFill>
            <a:prstDash val="solid"/>
            <a:miter lim="8000"/>
            <a:headEnd len="sm" w="sm" type="none"/>
            <a:tailEnd len="sm" w="sm" type="none"/>
          </a:ln>
        </p:spPr>
      </p:cxnSp>
      <p:cxnSp>
        <p:nvCxnSpPr>
          <p:cNvPr id="311" name="Google Shape;311;p68"/>
          <p:cNvCxnSpPr/>
          <p:nvPr/>
        </p:nvCxnSpPr>
        <p:spPr>
          <a:xfrm>
            <a:off x="351665" y="2447060"/>
            <a:ext cx="0" cy="258900"/>
          </a:xfrm>
          <a:prstGeom prst="straightConnector1">
            <a:avLst/>
          </a:prstGeom>
          <a:noFill/>
          <a:ln cap="flat" cmpd="sng" w="25400">
            <a:solidFill>
              <a:schemeClr val="accent1"/>
            </a:solidFill>
            <a:prstDash val="solid"/>
            <a:miter lim="8000"/>
            <a:headEnd len="sm" w="sm" type="none"/>
            <a:tailEnd len="sm" w="sm" type="none"/>
          </a:ln>
        </p:spPr>
      </p:cxnSp>
      <p:cxnSp>
        <p:nvCxnSpPr>
          <p:cNvPr id="312" name="Google Shape;312;p68"/>
          <p:cNvCxnSpPr/>
          <p:nvPr/>
        </p:nvCxnSpPr>
        <p:spPr>
          <a:xfrm>
            <a:off x="387445" y="2447060"/>
            <a:ext cx="0" cy="258900"/>
          </a:xfrm>
          <a:prstGeom prst="straightConnector1">
            <a:avLst/>
          </a:prstGeom>
          <a:noFill/>
          <a:ln cap="flat" cmpd="sng" w="25400">
            <a:solidFill>
              <a:schemeClr val="accent1"/>
            </a:solidFill>
            <a:prstDash val="solid"/>
            <a:miter lim="8000"/>
            <a:headEnd len="sm" w="sm" type="none"/>
            <a:tailEnd len="sm" w="sm" type="none"/>
          </a:ln>
        </p:spPr>
      </p:cxnSp>
      <p:sp>
        <p:nvSpPr>
          <p:cNvPr id="313" name="Google Shape;313;p68"/>
          <p:cNvSpPr txBox="1"/>
          <p:nvPr>
            <p:ph type="title"/>
          </p:nvPr>
        </p:nvSpPr>
        <p:spPr>
          <a:xfrm>
            <a:off x="1400175" y="74709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lt1"/>
              </a:buClr>
              <a:buSzPts val="1100"/>
              <a:buFont typeface="Montserrat"/>
              <a:buNone/>
              <a:defRPr b="1" i="0" sz="2700" u="none" cap="none" strike="noStrike">
                <a:solidFill>
                  <a:schemeClr val="lt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6_Custom Layout">
  <p:cSld name="36_Custom Layout">
    <p:spTree>
      <p:nvGrpSpPr>
        <p:cNvPr id="314" name="Shape 314"/>
        <p:cNvGrpSpPr/>
        <p:nvPr/>
      </p:nvGrpSpPr>
      <p:grpSpPr>
        <a:xfrm>
          <a:off x="0" y="0"/>
          <a:ext cx="0" cy="0"/>
          <a:chOff x="0" y="0"/>
          <a:chExt cx="0" cy="0"/>
        </a:xfrm>
      </p:grpSpPr>
      <p:sp>
        <p:nvSpPr>
          <p:cNvPr id="315" name="Google Shape;315;p69"/>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316" name="Google Shape;316;p69"/>
          <p:cNvSpPr/>
          <p:nvPr>
            <p:ph idx="2" type="pic"/>
          </p:nvPr>
        </p:nvSpPr>
        <p:spPr>
          <a:xfrm>
            <a:off x="5314950" y="0"/>
            <a:ext cx="38289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17" name="Google Shape;317;p69"/>
          <p:cNvSpPr txBox="1"/>
          <p:nvPr>
            <p:ph type="title"/>
          </p:nvPr>
        </p:nvSpPr>
        <p:spPr>
          <a:xfrm>
            <a:off x="1400175" y="196364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7_Custom Layout">
  <p:cSld name="37_Custom Layout">
    <p:spTree>
      <p:nvGrpSpPr>
        <p:cNvPr id="318" name="Shape 318"/>
        <p:cNvGrpSpPr/>
        <p:nvPr/>
      </p:nvGrpSpPr>
      <p:grpSpPr>
        <a:xfrm>
          <a:off x="0" y="0"/>
          <a:ext cx="0" cy="0"/>
          <a:chOff x="0" y="0"/>
          <a:chExt cx="0" cy="0"/>
        </a:xfrm>
      </p:grpSpPr>
      <p:sp>
        <p:nvSpPr>
          <p:cNvPr id="319" name="Google Shape;319;p70"/>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320" name="Google Shape;320;p70"/>
          <p:cNvSpPr/>
          <p:nvPr>
            <p:ph idx="2" type="pic"/>
          </p:nvPr>
        </p:nvSpPr>
        <p:spPr>
          <a:xfrm>
            <a:off x="1400176" y="885825"/>
            <a:ext cx="1054500" cy="1054500"/>
          </a:xfrm>
          <a:prstGeom prst="ellipse">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21" name="Google Shape;321;p70"/>
          <p:cNvSpPr/>
          <p:nvPr/>
        </p:nvSpPr>
        <p:spPr>
          <a:xfrm>
            <a:off x="1086530" y="572180"/>
            <a:ext cx="1681800" cy="1681800"/>
          </a:xfrm>
          <a:prstGeom prst="ellipse">
            <a:avLst/>
          </a:prstGeom>
          <a:noFill/>
          <a:ln cap="flat" cmpd="sng" w="9525">
            <a:solidFill>
              <a:srgbClr val="D8D8D8"/>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3_Custom Layout">
  <p:cSld name="43_Custom Layout">
    <p:spTree>
      <p:nvGrpSpPr>
        <p:cNvPr id="322" name="Shape 322"/>
        <p:cNvGrpSpPr/>
        <p:nvPr/>
      </p:nvGrpSpPr>
      <p:grpSpPr>
        <a:xfrm>
          <a:off x="0" y="0"/>
          <a:ext cx="0" cy="0"/>
          <a:chOff x="0" y="0"/>
          <a:chExt cx="0" cy="0"/>
        </a:xfrm>
      </p:grpSpPr>
      <p:sp>
        <p:nvSpPr>
          <p:cNvPr id="323" name="Google Shape;323;p71"/>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324" name="Google Shape;324;p71"/>
          <p:cNvSpPr/>
          <p:nvPr>
            <p:ph idx="2" type="pic"/>
          </p:nvPr>
        </p:nvSpPr>
        <p:spPr>
          <a:xfrm>
            <a:off x="742950" y="0"/>
            <a:ext cx="2310300" cy="51435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8_Custom Layout">
  <p:cSld name="38_Custom Layout">
    <p:spTree>
      <p:nvGrpSpPr>
        <p:cNvPr id="325" name="Shape 325"/>
        <p:cNvGrpSpPr/>
        <p:nvPr/>
      </p:nvGrpSpPr>
      <p:grpSpPr>
        <a:xfrm>
          <a:off x="0" y="0"/>
          <a:ext cx="0" cy="0"/>
          <a:chOff x="0" y="0"/>
          <a:chExt cx="0" cy="0"/>
        </a:xfrm>
      </p:grpSpPr>
      <p:sp>
        <p:nvSpPr>
          <p:cNvPr id="326" name="Google Shape;326;p72"/>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327" name="Google Shape;327;p72"/>
          <p:cNvSpPr txBox="1"/>
          <p:nvPr>
            <p:ph type="title"/>
          </p:nvPr>
        </p:nvSpPr>
        <p:spPr>
          <a:xfrm>
            <a:off x="1400175" y="750019"/>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
        <p:nvSpPr>
          <p:cNvPr id="328" name="Google Shape;328;p72"/>
          <p:cNvSpPr/>
          <p:nvPr>
            <p:ph idx="2" type="pic"/>
          </p:nvPr>
        </p:nvSpPr>
        <p:spPr>
          <a:xfrm>
            <a:off x="0" y="1768927"/>
            <a:ext cx="9144000" cy="337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1_Custom Layout">
  <p:cSld name="41_Custom Layout">
    <p:spTree>
      <p:nvGrpSpPr>
        <p:cNvPr id="329" name="Shape 329"/>
        <p:cNvGrpSpPr/>
        <p:nvPr/>
      </p:nvGrpSpPr>
      <p:grpSpPr>
        <a:xfrm>
          <a:off x="0" y="0"/>
          <a:ext cx="0" cy="0"/>
          <a:chOff x="0" y="0"/>
          <a:chExt cx="0" cy="0"/>
        </a:xfrm>
      </p:grpSpPr>
      <p:sp>
        <p:nvSpPr>
          <p:cNvPr id="330" name="Google Shape;330;p73"/>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331" name="Google Shape;331;p73"/>
          <p:cNvSpPr txBox="1"/>
          <p:nvPr>
            <p:ph type="title"/>
          </p:nvPr>
        </p:nvSpPr>
        <p:spPr>
          <a:xfrm>
            <a:off x="1400175" y="750019"/>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
        <p:nvSpPr>
          <p:cNvPr id="332" name="Google Shape;332;p73"/>
          <p:cNvSpPr/>
          <p:nvPr>
            <p:ph idx="2" type="pic"/>
          </p:nvPr>
        </p:nvSpPr>
        <p:spPr>
          <a:xfrm>
            <a:off x="1400176" y="2077812"/>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33" name="Google Shape;333;p73"/>
          <p:cNvSpPr/>
          <p:nvPr>
            <p:ph idx="3" type="pic"/>
          </p:nvPr>
        </p:nvSpPr>
        <p:spPr>
          <a:xfrm>
            <a:off x="2957513" y="2077812"/>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34" name="Google Shape;334;p73"/>
          <p:cNvSpPr/>
          <p:nvPr>
            <p:ph idx="4" type="pic"/>
          </p:nvPr>
        </p:nvSpPr>
        <p:spPr>
          <a:xfrm>
            <a:off x="4514851" y="2077812"/>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35" name="Google Shape;335;p73"/>
          <p:cNvSpPr/>
          <p:nvPr>
            <p:ph idx="5" type="pic"/>
          </p:nvPr>
        </p:nvSpPr>
        <p:spPr>
          <a:xfrm>
            <a:off x="6072188" y="2077812"/>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36" name="Google Shape;336;p73"/>
          <p:cNvSpPr/>
          <p:nvPr>
            <p:ph idx="6" type="pic"/>
          </p:nvPr>
        </p:nvSpPr>
        <p:spPr>
          <a:xfrm>
            <a:off x="7629525" y="2077812"/>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37" name="Google Shape;337;p73"/>
          <p:cNvSpPr/>
          <p:nvPr>
            <p:ph idx="7" type="pic"/>
          </p:nvPr>
        </p:nvSpPr>
        <p:spPr>
          <a:xfrm>
            <a:off x="1400176" y="3629025"/>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38" name="Google Shape;338;p73"/>
          <p:cNvSpPr/>
          <p:nvPr>
            <p:ph idx="8" type="pic"/>
          </p:nvPr>
        </p:nvSpPr>
        <p:spPr>
          <a:xfrm>
            <a:off x="2957513" y="3629025"/>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39" name="Google Shape;339;p73"/>
          <p:cNvSpPr/>
          <p:nvPr>
            <p:ph idx="9" type="pic"/>
          </p:nvPr>
        </p:nvSpPr>
        <p:spPr>
          <a:xfrm>
            <a:off x="4514851" y="3629025"/>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40" name="Google Shape;340;p73"/>
          <p:cNvSpPr/>
          <p:nvPr>
            <p:ph idx="13" type="pic"/>
          </p:nvPr>
        </p:nvSpPr>
        <p:spPr>
          <a:xfrm>
            <a:off x="6072188" y="3629025"/>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41" name="Google Shape;341;p73"/>
          <p:cNvSpPr/>
          <p:nvPr>
            <p:ph idx="14" type="pic"/>
          </p:nvPr>
        </p:nvSpPr>
        <p:spPr>
          <a:xfrm>
            <a:off x="7629525" y="3629025"/>
            <a:ext cx="1514400" cy="1514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2_Custom Layout">
  <p:cSld name="42_Custom Layout">
    <p:spTree>
      <p:nvGrpSpPr>
        <p:cNvPr id="342" name="Shape 342"/>
        <p:cNvGrpSpPr/>
        <p:nvPr/>
      </p:nvGrpSpPr>
      <p:grpSpPr>
        <a:xfrm>
          <a:off x="0" y="0"/>
          <a:ext cx="0" cy="0"/>
          <a:chOff x="0" y="0"/>
          <a:chExt cx="0" cy="0"/>
        </a:xfrm>
      </p:grpSpPr>
      <p:sp>
        <p:nvSpPr>
          <p:cNvPr id="343" name="Google Shape;343;p74"/>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a:p>
        </p:txBody>
      </p:sp>
      <p:sp>
        <p:nvSpPr>
          <p:cNvPr id="344" name="Google Shape;344;p74"/>
          <p:cNvSpPr txBox="1"/>
          <p:nvPr>
            <p:ph type="title"/>
          </p:nvPr>
        </p:nvSpPr>
        <p:spPr>
          <a:xfrm>
            <a:off x="1400175" y="750019"/>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
        <p:nvSpPr>
          <p:cNvPr id="345" name="Google Shape;345;p74"/>
          <p:cNvSpPr/>
          <p:nvPr>
            <p:ph idx="2" type="pic"/>
          </p:nvPr>
        </p:nvSpPr>
        <p:spPr>
          <a:xfrm>
            <a:off x="1400176" y="2077812"/>
            <a:ext cx="1514400" cy="30657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46" name="Google Shape;346;p74"/>
          <p:cNvSpPr/>
          <p:nvPr>
            <p:ph idx="3" type="pic"/>
          </p:nvPr>
        </p:nvSpPr>
        <p:spPr>
          <a:xfrm>
            <a:off x="2957513" y="2077812"/>
            <a:ext cx="1514400" cy="30657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47" name="Google Shape;347;p74"/>
          <p:cNvSpPr/>
          <p:nvPr>
            <p:ph idx="4" type="pic"/>
          </p:nvPr>
        </p:nvSpPr>
        <p:spPr>
          <a:xfrm>
            <a:off x="4514851" y="2077812"/>
            <a:ext cx="1514400" cy="30657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48" name="Google Shape;348;p74"/>
          <p:cNvSpPr/>
          <p:nvPr>
            <p:ph idx="5" type="pic"/>
          </p:nvPr>
        </p:nvSpPr>
        <p:spPr>
          <a:xfrm>
            <a:off x="6072188" y="2077812"/>
            <a:ext cx="1514400" cy="30657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49" name="Google Shape;349;p74"/>
          <p:cNvSpPr/>
          <p:nvPr>
            <p:ph idx="6" type="pic"/>
          </p:nvPr>
        </p:nvSpPr>
        <p:spPr>
          <a:xfrm>
            <a:off x="7629525" y="2077812"/>
            <a:ext cx="1514400" cy="30657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1" i="0" sz="8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7_Custom Layout">
  <p:cSld name="47_Custom Layout">
    <p:spTree>
      <p:nvGrpSpPr>
        <p:cNvPr id="350" name="Shape 350"/>
        <p:cNvGrpSpPr/>
        <p:nvPr/>
      </p:nvGrpSpPr>
      <p:grpSpPr>
        <a:xfrm>
          <a:off x="0" y="0"/>
          <a:ext cx="0" cy="0"/>
          <a:chOff x="0" y="0"/>
          <a:chExt cx="0" cy="0"/>
        </a:xfrm>
      </p:grpSpPr>
      <p:sp>
        <p:nvSpPr>
          <p:cNvPr id="351" name="Google Shape;351;p75"/>
          <p:cNvSpPr/>
          <p:nvPr>
            <p:ph idx="2" type="pic"/>
          </p:nvPr>
        </p:nvSpPr>
        <p:spPr>
          <a:xfrm>
            <a:off x="0" y="2571750"/>
            <a:ext cx="3048000" cy="2571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52" name="Google Shape;352;p75"/>
          <p:cNvSpPr/>
          <p:nvPr>
            <p:ph idx="3" type="pic"/>
          </p:nvPr>
        </p:nvSpPr>
        <p:spPr>
          <a:xfrm>
            <a:off x="3048000" y="2571750"/>
            <a:ext cx="3048000" cy="2571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53" name="Google Shape;353;p75"/>
          <p:cNvSpPr/>
          <p:nvPr>
            <p:ph idx="4" type="pic"/>
          </p:nvPr>
        </p:nvSpPr>
        <p:spPr>
          <a:xfrm>
            <a:off x="6096000" y="2571750"/>
            <a:ext cx="3048000" cy="2571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54" name="Google Shape;354;p75"/>
          <p:cNvSpPr/>
          <p:nvPr>
            <p:ph idx="5" type="pic"/>
          </p:nvPr>
        </p:nvSpPr>
        <p:spPr>
          <a:xfrm>
            <a:off x="0" y="0"/>
            <a:ext cx="3048000" cy="2571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55" name="Google Shape;355;p75"/>
          <p:cNvSpPr/>
          <p:nvPr>
            <p:ph idx="6" type="pic"/>
          </p:nvPr>
        </p:nvSpPr>
        <p:spPr>
          <a:xfrm>
            <a:off x="3048000" y="0"/>
            <a:ext cx="3048000" cy="2571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56" name="Google Shape;356;p75"/>
          <p:cNvSpPr/>
          <p:nvPr>
            <p:ph idx="7" type="pic"/>
          </p:nvPr>
        </p:nvSpPr>
        <p:spPr>
          <a:xfrm>
            <a:off x="6096000" y="0"/>
            <a:ext cx="3048000" cy="2571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0_Custom Layout" showMasterSp="0">
  <p:cSld name="50_Custom Layout">
    <p:spTree>
      <p:nvGrpSpPr>
        <p:cNvPr id="357" name="Shape 357"/>
        <p:cNvGrpSpPr/>
        <p:nvPr/>
      </p:nvGrpSpPr>
      <p:grpSpPr>
        <a:xfrm>
          <a:off x="0" y="0"/>
          <a:ext cx="0" cy="0"/>
          <a:chOff x="0" y="0"/>
          <a:chExt cx="0" cy="0"/>
        </a:xfrm>
      </p:grpSpPr>
      <p:sp>
        <p:nvSpPr>
          <p:cNvPr id="358" name="Google Shape;358;p76"/>
          <p:cNvSpPr/>
          <p:nvPr>
            <p:ph idx="2" type="pic"/>
          </p:nvPr>
        </p:nvSpPr>
        <p:spPr>
          <a:xfrm>
            <a:off x="0" y="2486025"/>
            <a:ext cx="3048000" cy="2657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59" name="Google Shape;359;p76"/>
          <p:cNvSpPr/>
          <p:nvPr>
            <p:ph idx="3" type="pic"/>
          </p:nvPr>
        </p:nvSpPr>
        <p:spPr>
          <a:xfrm>
            <a:off x="3048000" y="2486025"/>
            <a:ext cx="3048000" cy="2657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60" name="Google Shape;360;p76"/>
          <p:cNvSpPr/>
          <p:nvPr>
            <p:ph idx="4" type="pic"/>
          </p:nvPr>
        </p:nvSpPr>
        <p:spPr>
          <a:xfrm>
            <a:off x="6096000" y="2486025"/>
            <a:ext cx="3048000" cy="26574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61" name="Google Shape;361;p76"/>
          <p:cNvSpPr txBox="1"/>
          <p:nvPr>
            <p:ph type="title"/>
          </p:nvPr>
        </p:nvSpPr>
        <p:spPr>
          <a:xfrm>
            <a:off x="1400175" y="750019"/>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1_Custom Layout" showMasterSp="0">
  <p:cSld name="51_Custom Layout">
    <p:spTree>
      <p:nvGrpSpPr>
        <p:cNvPr id="362" name="Shape 362"/>
        <p:cNvGrpSpPr/>
        <p:nvPr/>
      </p:nvGrpSpPr>
      <p:grpSpPr>
        <a:xfrm>
          <a:off x="0" y="0"/>
          <a:ext cx="0" cy="0"/>
          <a:chOff x="0" y="0"/>
          <a:chExt cx="0" cy="0"/>
        </a:xfrm>
      </p:grpSpPr>
      <p:sp>
        <p:nvSpPr>
          <p:cNvPr id="363" name="Google Shape;363;p77"/>
          <p:cNvSpPr/>
          <p:nvPr>
            <p:ph idx="2" type="pic"/>
          </p:nvPr>
        </p:nvSpPr>
        <p:spPr>
          <a:xfrm>
            <a:off x="0" y="0"/>
            <a:ext cx="4572000" cy="25812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64" name="Google Shape;364;p77"/>
          <p:cNvSpPr/>
          <p:nvPr>
            <p:ph idx="3" type="pic"/>
          </p:nvPr>
        </p:nvSpPr>
        <p:spPr>
          <a:xfrm>
            <a:off x="4572000" y="0"/>
            <a:ext cx="4572000" cy="25812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2_Custom Layout" showMasterSp="0">
  <p:cSld name="52_Custom Layout">
    <p:spTree>
      <p:nvGrpSpPr>
        <p:cNvPr id="365" name="Shape 365"/>
        <p:cNvGrpSpPr/>
        <p:nvPr/>
      </p:nvGrpSpPr>
      <p:grpSpPr>
        <a:xfrm>
          <a:off x="0" y="0"/>
          <a:ext cx="0" cy="0"/>
          <a:chOff x="0" y="0"/>
          <a:chExt cx="0" cy="0"/>
        </a:xfrm>
      </p:grpSpPr>
      <p:sp>
        <p:nvSpPr>
          <p:cNvPr id="366" name="Google Shape;366;p78"/>
          <p:cNvSpPr/>
          <p:nvPr>
            <p:ph idx="2" type="pic"/>
          </p:nvPr>
        </p:nvSpPr>
        <p:spPr>
          <a:xfrm>
            <a:off x="0" y="2562225"/>
            <a:ext cx="4572000" cy="25812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67" name="Google Shape;367;p78"/>
          <p:cNvSpPr/>
          <p:nvPr>
            <p:ph idx="3" type="pic"/>
          </p:nvPr>
        </p:nvSpPr>
        <p:spPr>
          <a:xfrm>
            <a:off x="4572000" y="2562225"/>
            <a:ext cx="4572000" cy="25812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3_Custom Layout" showMasterSp="0">
  <p:cSld name="53_Custom Layout">
    <p:spTree>
      <p:nvGrpSpPr>
        <p:cNvPr id="368" name="Shape 368"/>
        <p:cNvGrpSpPr/>
        <p:nvPr/>
      </p:nvGrpSpPr>
      <p:grpSpPr>
        <a:xfrm>
          <a:off x="0" y="0"/>
          <a:ext cx="0" cy="0"/>
          <a:chOff x="0" y="0"/>
          <a:chExt cx="0" cy="0"/>
        </a:xfrm>
      </p:grpSpPr>
      <p:sp>
        <p:nvSpPr>
          <p:cNvPr id="369" name="Google Shape;369;p79"/>
          <p:cNvSpPr/>
          <p:nvPr>
            <p:ph idx="2" type="pic"/>
          </p:nvPr>
        </p:nvSpPr>
        <p:spPr>
          <a:xfrm>
            <a:off x="0" y="2562225"/>
            <a:ext cx="4572000" cy="25812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70" name="Google Shape;370;p79"/>
          <p:cNvSpPr/>
          <p:nvPr>
            <p:ph idx="3" type="pic"/>
          </p:nvPr>
        </p:nvSpPr>
        <p:spPr>
          <a:xfrm>
            <a:off x="0" y="-9144"/>
            <a:ext cx="4572000" cy="25713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4_Custom Layout" showMasterSp="0">
  <p:cSld name="54_Custom Layout">
    <p:spTree>
      <p:nvGrpSpPr>
        <p:cNvPr id="371" name="Shape 371"/>
        <p:cNvGrpSpPr/>
        <p:nvPr/>
      </p:nvGrpSpPr>
      <p:grpSpPr>
        <a:xfrm>
          <a:off x="0" y="0"/>
          <a:ext cx="0" cy="0"/>
          <a:chOff x="0" y="0"/>
          <a:chExt cx="0" cy="0"/>
        </a:xfrm>
      </p:grpSpPr>
      <p:sp>
        <p:nvSpPr>
          <p:cNvPr id="372" name="Google Shape;372;p80"/>
          <p:cNvSpPr/>
          <p:nvPr>
            <p:ph idx="2" type="pic"/>
          </p:nvPr>
        </p:nvSpPr>
        <p:spPr>
          <a:xfrm>
            <a:off x="4572000" y="2525649"/>
            <a:ext cx="4572000" cy="26178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73" name="Google Shape;373;p80"/>
          <p:cNvSpPr/>
          <p:nvPr>
            <p:ph idx="3" type="pic"/>
          </p:nvPr>
        </p:nvSpPr>
        <p:spPr>
          <a:xfrm>
            <a:off x="4572000" y="-9144"/>
            <a:ext cx="4572000" cy="25350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_Title Slide">
  <p:cSld name="12_Title Slide">
    <p:spTree>
      <p:nvGrpSpPr>
        <p:cNvPr id="374" name="Shape 374"/>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1_Title Slide">
  <p:cSld name="41_Title Slide">
    <p:spTree>
      <p:nvGrpSpPr>
        <p:cNvPr id="375" name="Shape 375"/>
        <p:cNvGrpSpPr/>
        <p:nvPr/>
      </p:nvGrpSpPr>
      <p:grpSpPr>
        <a:xfrm>
          <a:off x="0" y="0"/>
          <a:ext cx="0" cy="0"/>
          <a:chOff x="0" y="0"/>
          <a:chExt cx="0" cy="0"/>
        </a:xfrm>
      </p:grpSpPr>
      <p:pic>
        <p:nvPicPr>
          <p:cNvPr descr="iPhone6_mockup_front_white.png" id="376" name="Google Shape;376;p82"/>
          <p:cNvPicPr preferRelativeResize="0"/>
          <p:nvPr/>
        </p:nvPicPr>
        <p:blipFill rotWithShape="1">
          <a:blip r:embed="rId2">
            <a:alphaModFix/>
          </a:blip>
          <a:srcRect b="0" l="0" r="0" t="0"/>
          <a:stretch/>
        </p:blipFill>
        <p:spPr>
          <a:xfrm>
            <a:off x="3961111" y="747752"/>
            <a:ext cx="2396860" cy="3722034"/>
          </a:xfrm>
          <a:prstGeom prst="rect">
            <a:avLst/>
          </a:prstGeom>
          <a:noFill/>
          <a:ln>
            <a:noFill/>
          </a:ln>
        </p:spPr>
      </p:pic>
      <p:sp>
        <p:nvSpPr>
          <p:cNvPr id="377" name="Google Shape;377;p82"/>
          <p:cNvSpPr/>
          <p:nvPr>
            <p:ph idx="2" type="pic"/>
          </p:nvPr>
        </p:nvSpPr>
        <p:spPr>
          <a:xfrm>
            <a:off x="4421684" y="1330777"/>
            <a:ext cx="1453200" cy="2571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78" name="Google Shape;378;p82"/>
          <p:cNvSpPr/>
          <p:nvPr>
            <p:ph idx="3" type="pic"/>
          </p:nvPr>
        </p:nvSpPr>
        <p:spPr>
          <a:xfrm>
            <a:off x="7838095" y="1330777"/>
            <a:ext cx="1453200" cy="2571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79" name="Google Shape;379;p82"/>
          <p:cNvSpPr/>
          <p:nvPr>
            <p:ph idx="4" type="pic"/>
          </p:nvPr>
        </p:nvSpPr>
        <p:spPr>
          <a:xfrm>
            <a:off x="6161694" y="1330777"/>
            <a:ext cx="1453200" cy="25719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380" name="Google Shape;380;p82"/>
          <p:cNvSpPr txBox="1"/>
          <p:nvPr>
            <p:ph type="title"/>
          </p:nvPr>
        </p:nvSpPr>
        <p:spPr>
          <a:xfrm>
            <a:off x="1400175" y="196364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6_Title Slide">
  <p:cSld name="46_Title Slide">
    <p:spTree>
      <p:nvGrpSpPr>
        <p:cNvPr id="381" name="Shape 381"/>
        <p:cNvGrpSpPr/>
        <p:nvPr/>
      </p:nvGrpSpPr>
      <p:grpSpPr>
        <a:xfrm>
          <a:off x="0" y="0"/>
          <a:ext cx="0" cy="0"/>
          <a:chOff x="0" y="0"/>
          <a:chExt cx="0" cy="0"/>
        </a:xfrm>
      </p:grpSpPr>
      <p:grpSp>
        <p:nvGrpSpPr>
          <p:cNvPr id="382" name="Google Shape;382;p83"/>
          <p:cNvGrpSpPr/>
          <p:nvPr/>
        </p:nvGrpSpPr>
        <p:grpSpPr>
          <a:xfrm>
            <a:off x="1410265" y="1812043"/>
            <a:ext cx="1898198" cy="3789000"/>
            <a:chOff x="3421706" y="1143000"/>
            <a:chExt cx="2530931" cy="5052000"/>
          </a:xfrm>
        </p:grpSpPr>
        <p:sp>
          <p:nvSpPr>
            <p:cNvPr id="383" name="Google Shape;383;p83"/>
            <p:cNvSpPr/>
            <p:nvPr/>
          </p:nvSpPr>
          <p:spPr>
            <a:xfrm>
              <a:off x="5772337" y="2057401"/>
              <a:ext cx="180300" cy="487800"/>
            </a:xfrm>
            <a:prstGeom prst="roundRect">
              <a:avLst>
                <a:gd fmla="val 16667" name="adj"/>
              </a:avLst>
            </a:prstGeom>
            <a:solidFill>
              <a:schemeClr val="dk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384" name="Google Shape;384;p83"/>
            <p:cNvSpPr/>
            <p:nvPr/>
          </p:nvSpPr>
          <p:spPr>
            <a:xfrm>
              <a:off x="3421706" y="1971500"/>
              <a:ext cx="180300" cy="276000"/>
            </a:xfrm>
            <a:prstGeom prst="roundRect">
              <a:avLst>
                <a:gd fmla="val 16667" name="adj"/>
              </a:avLst>
            </a:prstGeom>
            <a:solidFill>
              <a:schemeClr val="dk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385" name="Google Shape;385;p83"/>
            <p:cNvSpPr/>
            <p:nvPr/>
          </p:nvSpPr>
          <p:spPr>
            <a:xfrm>
              <a:off x="3421706" y="2530199"/>
              <a:ext cx="180300" cy="276000"/>
            </a:xfrm>
            <a:prstGeom prst="roundRect">
              <a:avLst>
                <a:gd fmla="val 16667" name="adj"/>
              </a:avLst>
            </a:prstGeom>
            <a:solidFill>
              <a:schemeClr val="dk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386" name="Google Shape;386;p83"/>
            <p:cNvSpPr/>
            <p:nvPr/>
          </p:nvSpPr>
          <p:spPr>
            <a:xfrm>
              <a:off x="3421706" y="3041744"/>
              <a:ext cx="180300" cy="276000"/>
            </a:xfrm>
            <a:prstGeom prst="roundRect">
              <a:avLst>
                <a:gd fmla="val 16667" name="adj"/>
              </a:avLst>
            </a:prstGeom>
            <a:solidFill>
              <a:schemeClr val="dk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387" name="Google Shape;387;p83"/>
            <p:cNvSpPr/>
            <p:nvPr/>
          </p:nvSpPr>
          <p:spPr>
            <a:xfrm>
              <a:off x="3453659" y="1143000"/>
              <a:ext cx="2465400" cy="5052000"/>
            </a:xfrm>
            <a:prstGeom prst="roundRect">
              <a:avLst>
                <a:gd fmla="val 16667" name="adj"/>
              </a:avLst>
            </a:prstGeom>
            <a:solidFill>
              <a:schemeClr val="lt1"/>
            </a:solidFill>
            <a:ln cap="flat" cmpd="sng" w="19050">
              <a:solidFill>
                <a:srgbClr val="BFBFBF"/>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388" name="Google Shape;388;p83"/>
            <p:cNvSpPr/>
            <p:nvPr/>
          </p:nvSpPr>
          <p:spPr>
            <a:xfrm>
              <a:off x="4481234" y="5699769"/>
              <a:ext cx="410100" cy="406800"/>
            </a:xfrm>
            <a:prstGeom prst="ellipse">
              <a:avLst/>
            </a:prstGeom>
            <a:noFill/>
            <a:ln cap="flat" cmpd="sng" w="15875">
              <a:solidFill>
                <a:srgbClr val="6D6D6D"/>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389" name="Google Shape;389;p83"/>
            <p:cNvSpPr/>
            <p:nvPr/>
          </p:nvSpPr>
          <p:spPr>
            <a:xfrm>
              <a:off x="4372270" y="1457767"/>
              <a:ext cx="628200" cy="45600"/>
            </a:xfrm>
            <a:prstGeom prst="roundRect">
              <a:avLst>
                <a:gd fmla="val 16667" name="adj"/>
              </a:avLst>
            </a:prstGeom>
            <a:solidFill>
              <a:schemeClr val="dk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390" name="Google Shape;390;p83"/>
            <p:cNvSpPr/>
            <p:nvPr/>
          </p:nvSpPr>
          <p:spPr>
            <a:xfrm flipH="1">
              <a:off x="4160025" y="1451578"/>
              <a:ext cx="59400" cy="58200"/>
            </a:xfrm>
            <a:prstGeom prst="ellipse">
              <a:avLst/>
            </a:prstGeom>
            <a:solidFill>
              <a:schemeClr val="dk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391" name="Google Shape;391;p83"/>
            <p:cNvSpPr/>
            <p:nvPr/>
          </p:nvSpPr>
          <p:spPr>
            <a:xfrm flipH="1">
              <a:off x="4656658" y="1271335"/>
              <a:ext cx="59400" cy="58200"/>
            </a:xfrm>
            <a:prstGeom prst="ellipse">
              <a:avLst/>
            </a:prstGeom>
            <a:solidFill>
              <a:schemeClr val="dk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grpSp>
      <p:sp>
        <p:nvSpPr>
          <p:cNvPr id="392" name="Google Shape;392;p83"/>
          <p:cNvSpPr/>
          <p:nvPr>
            <p:ph idx="2" type="pic"/>
          </p:nvPr>
        </p:nvSpPr>
        <p:spPr>
          <a:xfrm>
            <a:off x="1545490" y="2286965"/>
            <a:ext cx="1623300" cy="28761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grpSp>
        <p:nvGrpSpPr>
          <p:cNvPr id="393" name="Google Shape;393;p83"/>
          <p:cNvGrpSpPr/>
          <p:nvPr/>
        </p:nvGrpSpPr>
        <p:grpSpPr>
          <a:xfrm>
            <a:off x="3634827" y="1812043"/>
            <a:ext cx="1898198" cy="3789000"/>
            <a:chOff x="3421706" y="1143000"/>
            <a:chExt cx="2530931" cy="5052000"/>
          </a:xfrm>
        </p:grpSpPr>
        <p:sp>
          <p:nvSpPr>
            <p:cNvPr id="394" name="Google Shape;394;p83"/>
            <p:cNvSpPr/>
            <p:nvPr/>
          </p:nvSpPr>
          <p:spPr>
            <a:xfrm>
              <a:off x="5772337" y="2057401"/>
              <a:ext cx="180300" cy="487800"/>
            </a:xfrm>
            <a:prstGeom prst="roundRect">
              <a:avLst>
                <a:gd fmla="val 16667" name="adj"/>
              </a:avLst>
            </a:prstGeom>
            <a:solidFill>
              <a:schemeClr val="dk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395" name="Google Shape;395;p83"/>
            <p:cNvSpPr/>
            <p:nvPr/>
          </p:nvSpPr>
          <p:spPr>
            <a:xfrm>
              <a:off x="3421706" y="1971500"/>
              <a:ext cx="180300" cy="276000"/>
            </a:xfrm>
            <a:prstGeom prst="roundRect">
              <a:avLst>
                <a:gd fmla="val 16667" name="adj"/>
              </a:avLst>
            </a:prstGeom>
            <a:solidFill>
              <a:schemeClr val="dk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396" name="Google Shape;396;p83"/>
            <p:cNvSpPr/>
            <p:nvPr/>
          </p:nvSpPr>
          <p:spPr>
            <a:xfrm>
              <a:off x="3421706" y="2530199"/>
              <a:ext cx="180300" cy="276000"/>
            </a:xfrm>
            <a:prstGeom prst="roundRect">
              <a:avLst>
                <a:gd fmla="val 16667" name="adj"/>
              </a:avLst>
            </a:prstGeom>
            <a:solidFill>
              <a:schemeClr val="dk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397" name="Google Shape;397;p83"/>
            <p:cNvSpPr/>
            <p:nvPr/>
          </p:nvSpPr>
          <p:spPr>
            <a:xfrm>
              <a:off x="3421706" y="3041744"/>
              <a:ext cx="180300" cy="276000"/>
            </a:xfrm>
            <a:prstGeom prst="roundRect">
              <a:avLst>
                <a:gd fmla="val 16667" name="adj"/>
              </a:avLst>
            </a:prstGeom>
            <a:solidFill>
              <a:schemeClr val="dk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398" name="Google Shape;398;p83"/>
            <p:cNvSpPr/>
            <p:nvPr/>
          </p:nvSpPr>
          <p:spPr>
            <a:xfrm>
              <a:off x="3453659" y="1143000"/>
              <a:ext cx="2465400" cy="5052000"/>
            </a:xfrm>
            <a:prstGeom prst="roundRect">
              <a:avLst>
                <a:gd fmla="val 16667" name="adj"/>
              </a:avLst>
            </a:prstGeom>
            <a:solidFill>
              <a:schemeClr val="lt1"/>
            </a:solidFill>
            <a:ln cap="flat" cmpd="sng" w="19050">
              <a:solidFill>
                <a:srgbClr val="BFBFBF"/>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399" name="Google Shape;399;p83"/>
            <p:cNvSpPr/>
            <p:nvPr/>
          </p:nvSpPr>
          <p:spPr>
            <a:xfrm>
              <a:off x="4481234" y="5699769"/>
              <a:ext cx="410100" cy="406800"/>
            </a:xfrm>
            <a:prstGeom prst="ellipse">
              <a:avLst/>
            </a:prstGeom>
            <a:noFill/>
            <a:ln cap="flat" cmpd="sng" w="15875">
              <a:solidFill>
                <a:srgbClr val="6D6D6D"/>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00" name="Google Shape;400;p83"/>
            <p:cNvSpPr/>
            <p:nvPr/>
          </p:nvSpPr>
          <p:spPr>
            <a:xfrm>
              <a:off x="4372270" y="1457767"/>
              <a:ext cx="628200" cy="45600"/>
            </a:xfrm>
            <a:prstGeom prst="roundRect">
              <a:avLst>
                <a:gd fmla="val 16667" name="adj"/>
              </a:avLst>
            </a:prstGeom>
            <a:solidFill>
              <a:schemeClr val="dk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01" name="Google Shape;401;p83"/>
            <p:cNvSpPr/>
            <p:nvPr/>
          </p:nvSpPr>
          <p:spPr>
            <a:xfrm flipH="1">
              <a:off x="4160025" y="1451578"/>
              <a:ext cx="59400" cy="58200"/>
            </a:xfrm>
            <a:prstGeom prst="ellipse">
              <a:avLst/>
            </a:prstGeom>
            <a:solidFill>
              <a:schemeClr val="dk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02" name="Google Shape;402;p83"/>
            <p:cNvSpPr/>
            <p:nvPr/>
          </p:nvSpPr>
          <p:spPr>
            <a:xfrm flipH="1">
              <a:off x="4656658" y="1271335"/>
              <a:ext cx="59400" cy="58200"/>
            </a:xfrm>
            <a:prstGeom prst="ellipse">
              <a:avLst/>
            </a:prstGeom>
            <a:solidFill>
              <a:schemeClr val="dk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grpSp>
      <p:grpSp>
        <p:nvGrpSpPr>
          <p:cNvPr id="403" name="Google Shape;403;p83"/>
          <p:cNvGrpSpPr/>
          <p:nvPr/>
        </p:nvGrpSpPr>
        <p:grpSpPr>
          <a:xfrm>
            <a:off x="5858080" y="1812043"/>
            <a:ext cx="1898198" cy="3789000"/>
            <a:chOff x="3421706" y="1143000"/>
            <a:chExt cx="2530931" cy="5052000"/>
          </a:xfrm>
        </p:grpSpPr>
        <p:sp>
          <p:nvSpPr>
            <p:cNvPr id="404" name="Google Shape;404;p83"/>
            <p:cNvSpPr/>
            <p:nvPr/>
          </p:nvSpPr>
          <p:spPr>
            <a:xfrm>
              <a:off x="5772337" y="2057401"/>
              <a:ext cx="180300" cy="487800"/>
            </a:xfrm>
            <a:prstGeom prst="roundRect">
              <a:avLst>
                <a:gd fmla="val 16667" name="adj"/>
              </a:avLst>
            </a:prstGeom>
            <a:solidFill>
              <a:schemeClr val="dk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05" name="Google Shape;405;p83"/>
            <p:cNvSpPr/>
            <p:nvPr/>
          </p:nvSpPr>
          <p:spPr>
            <a:xfrm>
              <a:off x="3421706" y="1971500"/>
              <a:ext cx="180300" cy="276000"/>
            </a:xfrm>
            <a:prstGeom prst="roundRect">
              <a:avLst>
                <a:gd fmla="val 16667" name="adj"/>
              </a:avLst>
            </a:prstGeom>
            <a:solidFill>
              <a:schemeClr val="dk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06" name="Google Shape;406;p83"/>
            <p:cNvSpPr/>
            <p:nvPr/>
          </p:nvSpPr>
          <p:spPr>
            <a:xfrm>
              <a:off x="3421706" y="2530199"/>
              <a:ext cx="180300" cy="276000"/>
            </a:xfrm>
            <a:prstGeom prst="roundRect">
              <a:avLst>
                <a:gd fmla="val 16667" name="adj"/>
              </a:avLst>
            </a:prstGeom>
            <a:solidFill>
              <a:schemeClr val="dk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07" name="Google Shape;407;p83"/>
            <p:cNvSpPr/>
            <p:nvPr/>
          </p:nvSpPr>
          <p:spPr>
            <a:xfrm>
              <a:off x="3421706" y="3041744"/>
              <a:ext cx="180300" cy="276000"/>
            </a:xfrm>
            <a:prstGeom prst="roundRect">
              <a:avLst>
                <a:gd fmla="val 16667" name="adj"/>
              </a:avLst>
            </a:prstGeom>
            <a:solidFill>
              <a:schemeClr val="dk1">
                <a:alpha val="294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08" name="Google Shape;408;p83"/>
            <p:cNvSpPr/>
            <p:nvPr/>
          </p:nvSpPr>
          <p:spPr>
            <a:xfrm>
              <a:off x="3453659" y="1143000"/>
              <a:ext cx="2465400" cy="5052000"/>
            </a:xfrm>
            <a:prstGeom prst="roundRect">
              <a:avLst>
                <a:gd fmla="val 16667" name="adj"/>
              </a:avLst>
            </a:prstGeom>
            <a:solidFill>
              <a:schemeClr val="lt1"/>
            </a:solidFill>
            <a:ln cap="flat" cmpd="sng" w="19050">
              <a:solidFill>
                <a:srgbClr val="BFBFBF"/>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09" name="Google Shape;409;p83"/>
            <p:cNvSpPr/>
            <p:nvPr/>
          </p:nvSpPr>
          <p:spPr>
            <a:xfrm>
              <a:off x="4481234" y="5699769"/>
              <a:ext cx="410100" cy="406800"/>
            </a:xfrm>
            <a:prstGeom prst="ellipse">
              <a:avLst/>
            </a:prstGeom>
            <a:noFill/>
            <a:ln cap="flat" cmpd="sng" w="15875">
              <a:solidFill>
                <a:srgbClr val="6D6D6D"/>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10" name="Google Shape;410;p83"/>
            <p:cNvSpPr/>
            <p:nvPr/>
          </p:nvSpPr>
          <p:spPr>
            <a:xfrm>
              <a:off x="4372270" y="1457767"/>
              <a:ext cx="628200" cy="45600"/>
            </a:xfrm>
            <a:prstGeom prst="roundRect">
              <a:avLst>
                <a:gd fmla="val 16667" name="adj"/>
              </a:avLst>
            </a:prstGeom>
            <a:solidFill>
              <a:schemeClr val="dk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11" name="Google Shape;411;p83"/>
            <p:cNvSpPr/>
            <p:nvPr/>
          </p:nvSpPr>
          <p:spPr>
            <a:xfrm flipH="1">
              <a:off x="4160025" y="1451578"/>
              <a:ext cx="59400" cy="58200"/>
            </a:xfrm>
            <a:prstGeom prst="ellipse">
              <a:avLst/>
            </a:prstGeom>
            <a:solidFill>
              <a:schemeClr val="dk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12" name="Google Shape;412;p83"/>
            <p:cNvSpPr/>
            <p:nvPr/>
          </p:nvSpPr>
          <p:spPr>
            <a:xfrm flipH="1">
              <a:off x="4656658" y="1271335"/>
              <a:ext cx="59400" cy="58200"/>
            </a:xfrm>
            <a:prstGeom prst="ellipse">
              <a:avLst/>
            </a:prstGeom>
            <a:solidFill>
              <a:schemeClr val="dk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grpSp>
      <p:sp>
        <p:nvSpPr>
          <p:cNvPr id="413" name="Google Shape;413;p83"/>
          <p:cNvSpPr/>
          <p:nvPr>
            <p:ph idx="3" type="pic"/>
          </p:nvPr>
        </p:nvSpPr>
        <p:spPr>
          <a:xfrm>
            <a:off x="3773503" y="2286965"/>
            <a:ext cx="1623300" cy="28761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14" name="Google Shape;414;p83"/>
          <p:cNvSpPr/>
          <p:nvPr>
            <p:ph idx="4" type="pic"/>
          </p:nvPr>
        </p:nvSpPr>
        <p:spPr>
          <a:xfrm>
            <a:off x="5992719" y="2286965"/>
            <a:ext cx="1623300" cy="28761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3_Title Slide">
  <p:cSld name="43_Title Slide">
    <p:spTree>
      <p:nvGrpSpPr>
        <p:cNvPr id="415" name="Shape 415"/>
        <p:cNvGrpSpPr/>
        <p:nvPr/>
      </p:nvGrpSpPr>
      <p:grpSpPr>
        <a:xfrm>
          <a:off x="0" y="0"/>
          <a:ext cx="0" cy="0"/>
          <a:chOff x="0" y="0"/>
          <a:chExt cx="0" cy="0"/>
        </a:xfrm>
      </p:grpSpPr>
      <p:grpSp>
        <p:nvGrpSpPr>
          <p:cNvPr id="416" name="Google Shape;416;p84"/>
          <p:cNvGrpSpPr/>
          <p:nvPr/>
        </p:nvGrpSpPr>
        <p:grpSpPr>
          <a:xfrm>
            <a:off x="2142473" y="1861826"/>
            <a:ext cx="4881539" cy="4350204"/>
            <a:chOff x="2856622" y="1248719"/>
            <a:chExt cx="6508719" cy="5800272"/>
          </a:xfrm>
        </p:grpSpPr>
        <p:sp>
          <p:nvSpPr>
            <p:cNvPr id="417" name="Google Shape;417;p84"/>
            <p:cNvSpPr/>
            <p:nvPr/>
          </p:nvSpPr>
          <p:spPr>
            <a:xfrm>
              <a:off x="8012184" y="1248719"/>
              <a:ext cx="605700" cy="361200"/>
            </a:xfrm>
            <a:prstGeom prst="roundRect">
              <a:avLst>
                <a:gd fmla="val 16667" name="adj"/>
              </a:avLst>
            </a:prstGeom>
            <a:solidFill>
              <a:srgbClr val="565656">
                <a:alpha val="2940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18" name="Google Shape;418;p84"/>
            <p:cNvSpPr/>
            <p:nvPr/>
          </p:nvSpPr>
          <p:spPr>
            <a:xfrm>
              <a:off x="8759641" y="1828800"/>
              <a:ext cx="605700" cy="914400"/>
            </a:xfrm>
            <a:prstGeom prst="roundRect">
              <a:avLst>
                <a:gd fmla="val 16667" name="adj"/>
              </a:avLst>
            </a:prstGeom>
            <a:solidFill>
              <a:srgbClr val="565656">
                <a:alpha val="2940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19" name="Google Shape;419;p84"/>
            <p:cNvSpPr/>
            <p:nvPr/>
          </p:nvSpPr>
          <p:spPr>
            <a:xfrm>
              <a:off x="2856622" y="1273391"/>
              <a:ext cx="6480300" cy="5775600"/>
            </a:xfrm>
            <a:custGeom>
              <a:rect b="b" l="l" r="r" t="t"/>
              <a:pathLst>
                <a:path extrusionOk="0" h="120000" w="120000">
                  <a:moveTo>
                    <a:pt x="4784" y="0"/>
                  </a:moveTo>
                  <a:lnTo>
                    <a:pt x="115289" y="0"/>
                  </a:lnTo>
                  <a:lnTo>
                    <a:pt x="115334" y="0"/>
                  </a:lnTo>
                  <a:lnTo>
                    <a:pt x="115334" y="4"/>
                  </a:lnTo>
                  <a:lnTo>
                    <a:pt x="116239" y="106"/>
                  </a:lnTo>
                  <a:cubicBezTo>
                    <a:pt x="118385" y="595"/>
                    <a:pt x="120000" y="2708"/>
                    <a:pt x="120000" y="5241"/>
                  </a:cubicBezTo>
                  <a:lnTo>
                    <a:pt x="119980" y="5489"/>
                  </a:lnTo>
                  <a:lnTo>
                    <a:pt x="120000" y="5489"/>
                  </a:lnTo>
                  <a:lnTo>
                    <a:pt x="120000" y="120000"/>
                  </a:lnTo>
                  <a:lnTo>
                    <a:pt x="0" y="120000"/>
                  </a:lnTo>
                  <a:lnTo>
                    <a:pt x="0" y="5489"/>
                  </a:lnTo>
                  <a:lnTo>
                    <a:pt x="22" y="5489"/>
                  </a:lnTo>
                  <a:lnTo>
                    <a:pt x="0" y="5241"/>
                  </a:lnTo>
                  <a:cubicBezTo>
                    <a:pt x="0" y="2346"/>
                    <a:pt x="2108" y="0"/>
                    <a:pt x="4710" y="0"/>
                  </a:cubicBezTo>
                  <a:lnTo>
                    <a:pt x="4784" y="8"/>
                  </a:lnTo>
                  <a:close/>
                </a:path>
              </a:pathLst>
            </a:custGeom>
            <a:solidFill>
              <a:schemeClr val="lt1"/>
            </a:solidFill>
            <a:ln cap="flat" cmpd="sng" w="19050">
              <a:solidFill>
                <a:srgbClr val="BFBFBF"/>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20" name="Google Shape;420;p84"/>
            <p:cNvSpPr/>
            <p:nvPr/>
          </p:nvSpPr>
          <p:spPr>
            <a:xfrm flipH="1">
              <a:off x="6042350" y="1608203"/>
              <a:ext cx="108900" cy="106200"/>
            </a:xfrm>
            <a:prstGeom prst="ellipse">
              <a:avLst/>
            </a:prstGeom>
            <a:solidFill>
              <a:schemeClr val="dk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grpSp>
      <p:sp>
        <p:nvSpPr>
          <p:cNvPr id="421" name="Google Shape;421;p84"/>
          <p:cNvSpPr/>
          <p:nvPr>
            <p:ph idx="2" type="pic"/>
          </p:nvPr>
        </p:nvSpPr>
        <p:spPr>
          <a:xfrm>
            <a:off x="2671278" y="2460459"/>
            <a:ext cx="3792300" cy="53856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22" name="Google Shape;422;p84"/>
          <p:cNvSpPr txBox="1"/>
          <p:nvPr>
            <p:ph type="title"/>
          </p:nvPr>
        </p:nvSpPr>
        <p:spPr>
          <a:xfrm>
            <a:off x="1400175" y="750019"/>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4_Title Slide">
  <p:cSld name="44_Title Slide">
    <p:spTree>
      <p:nvGrpSpPr>
        <p:cNvPr id="423" name="Shape 423"/>
        <p:cNvGrpSpPr/>
        <p:nvPr/>
      </p:nvGrpSpPr>
      <p:grpSpPr>
        <a:xfrm>
          <a:off x="0" y="0"/>
          <a:ext cx="0" cy="0"/>
          <a:chOff x="0" y="0"/>
          <a:chExt cx="0" cy="0"/>
        </a:xfrm>
      </p:grpSpPr>
      <p:grpSp>
        <p:nvGrpSpPr>
          <p:cNvPr id="424" name="Google Shape;424;p85"/>
          <p:cNvGrpSpPr/>
          <p:nvPr/>
        </p:nvGrpSpPr>
        <p:grpSpPr>
          <a:xfrm rot="10800000">
            <a:off x="2163883" y="-1108645"/>
            <a:ext cx="4860225" cy="4350204"/>
            <a:chOff x="2856622" y="1248719"/>
            <a:chExt cx="6480300" cy="5800272"/>
          </a:xfrm>
        </p:grpSpPr>
        <p:sp>
          <p:nvSpPr>
            <p:cNvPr id="425" name="Google Shape;425;p85"/>
            <p:cNvSpPr/>
            <p:nvPr/>
          </p:nvSpPr>
          <p:spPr>
            <a:xfrm>
              <a:off x="8012184" y="1248719"/>
              <a:ext cx="605700" cy="361200"/>
            </a:xfrm>
            <a:prstGeom prst="roundRect">
              <a:avLst>
                <a:gd fmla="val 16667" name="adj"/>
              </a:avLst>
            </a:prstGeom>
            <a:solidFill>
              <a:srgbClr val="565656">
                <a:alpha val="2940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26" name="Google Shape;426;p85"/>
            <p:cNvSpPr/>
            <p:nvPr/>
          </p:nvSpPr>
          <p:spPr>
            <a:xfrm>
              <a:off x="2856622" y="1273391"/>
              <a:ext cx="6480300" cy="5775600"/>
            </a:xfrm>
            <a:custGeom>
              <a:rect b="b" l="l" r="r" t="t"/>
              <a:pathLst>
                <a:path extrusionOk="0" h="120000" w="120000">
                  <a:moveTo>
                    <a:pt x="4784" y="0"/>
                  </a:moveTo>
                  <a:lnTo>
                    <a:pt x="115289" y="0"/>
                  </a:lnTo>
                  <a:lnTo>
                    <a:pt x="115334" y="0"/>
                  </a:lnTo>
                  <a:lnTo>
                    <a:pt x="115334" y="4"/>
                  </a:lnTo>
                  <a:lnTo>
                    <a:pt x="116239" y="106"/>
                  </a:lnTo>
                  <a:cubicBezTo>
                    <a:pt x="118385" y="595"/>
                    <a:pt x="120000" y="2708"/>
                    <a:pt x="120000" y="5241"/>
                  </a:cubicBezTo>
                  <a:lnTo>
                    <a:pt x="119980" y="5489"/>
                  </a:lnTo>
                  <a:lnTo>
                    <a:pt x="120000" y="5489"/>
                  </a:lnTo>
                  <a:lnTo>
                    <a:pt x="120000" y="120000"/>
                  </a:lnTo>
                  <a:lnTo>
                    <a:pt x="0" y="120000"/>
                  </a:lnTo>
                  <a:lnTo>
                    <a:pt x="0" y="5489"/>
                  </a:lnTo>
                  <a:lnTo>
                    <a:pt x="22" y="5489"/>
                  </a:lnTo>
                  <a:lnTo>
                    <a:pt x="0" y="5241"/>
                  </a:lnTo>
                  <a:cubicBezTo>
                    <a:pt x="0" y="2346"/>
                    <a:pt x="2108" y="0"/>
                    <a:pt x="4710" y="0"/>
                  </a:cubicBezTo>
                  <a:lnTo>
                    <a:pt x="4784" y="8"/>
                  </a:lnTo>
                  <a:close/>
                </a:path>
              </a:pathLst>
            </a:custGeom>
            <a:solidFill>
              <a:schemeClr val="lt1"/>
            </a:solidFill>
            <a:ln cap="flat" cmpd="sng" w="19050">
              <a:solidFill>
                <a:srgbClr val="BFBFBF"/>
              </a:solidFill>
              <a:prstDash val="solid"/>
              <a:miter lim="8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sp>
          <p:nvSpPr>
            <p:cNvPr id="427" name="Google Shape;427;p85"/>
            <p:cNvSpPr/>
            <p:nvPr/>
          </p:nvSpPr>
          <p:spPr>
            <a:xfrm flipH="1">
              <a:off x="5870319" y="1407581"/>
              <a:ext cx="453000" cy="442200"/>
            </a:xfrm>
            <a:prstGeom prst="ellipse">
              <a:avLst/>
            </a:prstGeom>
            <a:solidFill>
              <a:schemeClr val="dk1">
                <a:alpha val="2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700" u="none" cap="none" strike="noStrike">
                <a:solidFill>
                  <a:schemeClr val="lt1"/>
                </a:solidFill>
                <a:latin typeface="Open Sans"/>
                <a:ea typeface="Open Sans"/>
                <a:cs typeface="Open Sans"/>
                <a:sym typeface="Open Sans"/>
              </a:endParaRPr>
            </a:p>
          </p:txBody>
        </p:sp>
      </p:grpSp>
      <p:sp>
        <p:nvSpPr>
          <p:cNvPr id="428" name="Google Shape;428;p85"/>
          <p:cNvSpPr/>
          <p:nvPr>
            <p:ph idx="2" type="pic"/>
          </p:nvPr>
        </p:nvSpPr>
        <p:spPr>
          <a:xfrm>
            <a:off x="2671278" y="-2711283"/>
            <a:ext cx="3792300" cy="53856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0_Title Slide">
  <p:cSld name="50_Title Slide">
    <p:spTree>
      <p:nvGrpSpPr>
        <p:cNvPr id="429" name="Shape 429"/>
        <p:cNvGrpSpPr/>
        <p:nvPr/>
      </p:nvGrpSpPr>
      <p:grpSpPr>
        <a:xfrm>
          <a:off x="0" y="0"/>
          <a:ext cx="0" cy="0"/>
          <a:chOff x="0" y="0"/>
          <a:chExt cx="0" cy="0"/>
        </a:xfrm>
      </p:grpSpPr>
      <p:pic>
        <p:nvPicPr>
          <p:cNvPr id="430" name="Google Shape;430;p86"/>
          <p:cNvPicPr preferRelativeResize="0"/>
          <p:nvPr/>
        </p:nvPicPr>
        <p:blipFill rotWithShape="1">
          <a:blip r:embed="rId2">
            <a:alphaModFix/>
          </a:blip>
          <a:srcRect b="0" l="0" r="0" t="0"/>
          <a:stretch/>
        </p:blipFill>
        <p:spPr>
          <a:xfrm>
            <a:off x="4572000" y="712884"/>
            <a:ext cx="1898141" cy="3865754"/>
          </a:xfrm>
          <a:prstGeom prst="rect">
            <a:avLst/>
          </a:prstGeom>
          <a:noFill/>
          <a:ln>
            <a:noFill/>
          </a:ln>
        </p:spPr>
      </p:pic>
      <p:sp>
        <p:nvSpPr>
          <p:cNvPr id="431" name="Google Shape;431;p86"/>
          <p:cNvSpPr/>
          <p:nvPr>
            <p:ph idx="2" type="pic"/>
          </p:nvPr>
        </p:nvSpPr>
        <p:spPr>
          <a:xfrm>
            <a:off x="4699021" y="1206303"/>
            <a:ext cx="1669800" cy="29403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32" name="Google Shape;432;p86"/>
          <p:cNvSpPr txBox="1"/>
          <p:nvPr>
            <p:ph type="title"/>
          </p:nvPr>
        </p:nvSpPr>
        <p:spPr>
          <a:xfrm>
            <a:off x="1400175" y="196364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pic>
        <p:nvPicPr>
          <p:cNvPr id="433" name="Google Shape;433;p86"/>
          <p:cNvPicPr preferRelativeResize="0"/>
          <p:nvPr/>
        </p:nvPicPr>
        <p:blipFill rotWithShape="1">
          <a:blip r:embed="rId2">
            <a:alphaModFix/>
          </a:blip>
          <a:srcRect b="0" l="0" r="0" t="0"/>
          <a:stretch/>
        </p:blipFill>
        <p:spPr>
          <a:xfrm>
            <a:off x="6760597" y="712884"/>
            <a:ext cx="1898141" cy="3865754"/>
          </a:xfrm>
          <a:prstGeom prst="rect">
            <a:avLst/>
          </a:prstGeom>
          <a:noFill/>
          <a:ln>
            <a:noFill/>
          </a:ln>
        </p:spPr>
      </p:pic>
      <p:sp>
        <p:nvSpPr>
          <p:cNvPr id="434" name="Google Shape;434;p86"/>
          <p:cNvSpPr/>
          <p:nvPr>
            <p:ph idx="3" type="pic"/>
          </p:nvPr>
        </p:nvSpPr>
        <p:spPr>
          <a:xfrm>
            <a:off x="6887617" y="1206303"/>
            <a:ext cx="1669800" cy="2940300"/>
          </a:xfrm>
          <a:prstGeom prst="rect">
            <a:avLst/>
          </a:prstGeom>
          <a:solidFill>
            <a:schemeClr val="lt1"/>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2_Title Slide">
  <p:cSld name="52_Title Slide">
    <p:spTree>
      <p:nvGrpSpPr>
        <p:cNvPr id="435" name="Shape 435"/>
        <p:cNvGrpSpPr/>
        <p:nvPr/>
      </p:nvGrpSpPr>
      <p:grpSpPr>
        <a:xfrm>
          <a:off x="0" y="0"/>
          <a:ext cx="0" cy="0"/>
          <a:chOff x="0" y="0"/>
          <a:chExt cx="0" cy="0"/>
        </a:xfrm>
      </p:grpSpPr>
      <p:sp>
        <p:nvSpPr>
          <p:cNvPr id="436" name="Google Shape;436;p87"/>
          <p:cNvSpPr/>
          <p:nvPr>
            <p:ph idx="2" type="pic"/>
          </p:nvPr>
        </p:nvSpPr>
        <p:spPr>
          <a:xfrm>
            <a:off x="5424608" y="2226204"/>
            <a:ext cx="1153800" cy="2048100"/>
          </a:xfrm>
          <a:prstGeom prst="roundRect">
            <a:avLst>
              <a:gd fmla="val 0" name="adj"/>
            </a:avLst>
          </a:prstGeom>
          <a:solidFill>
            <a:srgbClr val="D8D8D8"/>
          </a:solidFill>
          <a:ln>
            <a:noFill/>
          </a:ln>
          <a:effectLst>
            <a:outerShdw blurRad="38100" sx="102000" rotWithShape="0" algn="ctr" sy="102000">
              <a:srgbClr val="000000">
                <a:alpha val="9410"/>
              </a:srgbClr>
            </a:outerShdw>
          </a:effectLst>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37" name="Google Shape;437;p87"/>
          <p:cNvSpPr/>
          <p:nvPr>
            <p:ph idx="3" type="pic"/>
          </p:nvPr>
        </p:nvSpPr>
        <p:spPr>
          <a:xfrm>
            <a:off x="2679889" y="2226204"/>
            <a:ext cx="1153800" cy="2048100"/>
          </a:xfrm>
          <a:prstGeom prst="roundRect">
            <a:avLst>
              <a:gd fmla="val 0" name="adj"/>
            </a:avLst>
          </a:prstGeom>
          <a:solidFill>
            <a:srgbClr val="D8D8D8"/>
          </a:solidFill>
          <a:ln>
            <a:noFill/>
          </a:ln>
          <a:effectLst>
            <a:outerShdw blurRad="38100" sx="102000" rotWithShape="0" algn="ctr" sy="102000">
              <a:srgbClr val="000000">
                <a:alpha val="9410"/>
              </a:srgbClr>
            </a:outerShdw>
          </a:effectLst>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38" name="Google Shape;438;p87"/>
          <p:cNvSpPr/>
          <p:nvPr>
            <p:ph idx="4" type="pic"/>
          </p:nvPr>
        </p:nvSpPr>
        <p:spPr>
          <a:xfrm>
            <a:off x="1400175" y="2226204"/>
            <a:ext cx="1153800" cy="2048100"/>
          </a:xfrm>
          <a:prstGeom prst="roundRect">
            <a:avLst>
              <a:gd fmla="val 0" name="adj"/>
            </a:avLst>
          </a:prstGeom>
          <a:solidFill>
            <a:srgbClr val="D8D8D8"/>
          </a:solidFill>
          <a:ln>
            <a:noFill/>
          </a:ln>
          <a:effectLst>
            <a:outerShdw blurRad="38100" sx="102000" rotWithShape="0" algn="ctr" sy="102000">
              <a:srgbClr val="000000">
                <a:alpha val="9410"/>
              </a:srgbClr>
            </a:outerShdw>
          </a:effectLst>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39" name="Google Shape;439;p87"/>
          <p:cNvSpPr/>
          <p:nvPr>
            <p:ph idx="5" type="pic"/>
          </p:nvPr>
        </p:nvSpPr>
        <p:spPr>
          <a:xfrm>
            <a:off x="6704323" y="2226204"/>
            <a:ext cx="1153800" cy="2048100"/>
          </a:xfrm>
          <a:prstGeom prst="roundRect">
            <a:avLst>
              <a:gd fmla="val 0" name="adj"/>
            </a:avLst>
          </a:prstGeom>
          <a:solidFill>
            <a:srgbClr val="D8D8D8"/>
          </a:solidFill>
          <a:ln>
            <a:noFill/>
          </a:ln>
          <a:effectLst>
            <a:outerShdw blurRad="38100" sx="102000" rotWithShape="0" algn="ctr" sy="102000">
              <a:srgbClr val="000000">
                <a:alpha val="9410"/>
              </a:srgbClr>
            </a:outerShdw>
          </a:effectLst>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pic>
        <p:nvPicPr>
          <p:cNvPr id="440" name="Google Shape;440;p87"/>
          <p:cNvPicPr preferRelativeResize="0"/>
          <p:nvPr/>
        </p:nvPicPr>
        <p:blipFill rotWithShape="1">
          <a:blip r:embed="rId2">
            <a:alphaModFix/>
          </a:blip>
          <a:srcRect b="0" l="0" r="0" t="0"/>
          <a:stretch/>
        </p:blipFill>
        <p:spPr>
          <a:xfrm>
            <a:off x="3962306" y="1883008"/>
            <a:ext cx="1324938" cy="2697286"/>
          </a:xfrm>
          <a:prstGeom prst="rect">
            <a:avLst/>
          </a:prstGeom>
          <a:noFill/>
          <a:ln>
            <a:noFill/>
          </a:ln>
        </p:spPr>
      </p:pic>
      <p:sp>
        <p:nvSpPr>
          <p:cNvPr id="441" name="Google Shape;441;p87"/>
          <p:cNvSpPr/>
          <p:nvPr>
            <p:ph idx="6" type="pic"/>
          </p:nvPr>
        </p:nvSpPr>
        <p:spPr>
          <a:xfrm>
            <a:off x="4052904" y="2226204"/>
            <a:ext cx="1153800" cy="20481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42" name="Google Shape;442;p87"/>
          <p:cNvSpPr txBox="1"/>
          <p:nvPr>
            <p:ph type="title"/>
          </p:nvPr>
        </p:nvSpPr>
        <p:spPr>
          <a:xfrm>
            <a:off x="1400175" y="750019"/>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par>
                                <p:cTn fill="hold" nodeType="withEffect" presetClass="entr" presetID="10" presetSubtype="0">
                                  <p:stCondLst>
                                    <p:cond delay="100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par>
                                <p:cTn fill="hold" nodeType="withEffect" presetClass="entr" presetID="10" presetSubtype="0">
                                  <p:stCondLst>
                                    <p:cond delay="100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par>
                                <p:cTn fill="hold" nodeType="withEffect" presetClass="entr" presetID="10" presetSubtype="0">
                                  <p:stCondLst>
                                    <p:cond delay="100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3_Title Slide">
  <p:cSld name="53_Title Slide">
    <p:spTree>
      <p:nvGrpSpPr>
        <p:cNvPr id="443" name="Shape 443"/>
        <p:cNvGrpSpPr/>
        <p:nvPr/>
      </p:nvGrpSpPr>
      <p:grpSpPr>
        <a:xfrm>
          <a:off x="0" y="0"/>
          <a:ext cx="0" cy="0"/>
          <a:chOff x="0" y="0"/>
          <a:chExt cx="0" cy="0"/>
        </a:xfrm>
      </p:grpSpPr>
      <p:pic>
        <p:nvPicPr>
          <p:cNvPr id="444" name="Google Shape;444;p88"/>
          <p:cNvPicPr preferRelativeResize="0"/>
          <p:nvPr/>
        </p:nvPicPr>
        <p:blipFill rotWithShape="1">
          <a:blip r:embed="rId2">
            <a:alphaModFix/>
          </a:blip>
          <a:srcRect b="0" l="0" r="0" t="0"/>
          <a:stretch/>
        </p:blipFill>
        <p:spPr>
          <a:xfrm>
            <a:off x="6711683" y="1167403"/>
            <a:ext cx="1622046" cy="3302076"/>
          </a:xfrm>
          <a:prstGeom prst="rect">
            <a:avLst/>
          </a:prstGeom>
          <a:noFill/>
          <a:ln>
            <a:noFill/>
          </a:ln>
        </p:spPr>
      </p:pic>
      <p:pic>
        <p:nvPicPr>
          <p:cNvPr id="445" name="Google Shape;445;p88"/>
          <p:cNvPicPr preferRelativeResize="0"/>
          <p:nvPr/>
        </p:nvPicPr>
        <p:blipFill rotWithShape="1">
          <a:blip r:embed="rId3">
            <a:alphaModFix/>
          </a:blip>
          <a:srcRect b="0" l="0" r="0" t="0"/>
          <a:stretch/>
        </p:blipFill>
        <p:spPr>
          <a:xfrm>
            <a:off x="4781140" y="970998"/>
            <a:ext cx="1759903" cy="3477417"/>
          </a:xfrm>
          <a:prstGeom prst="rect">
            <a:avLst/>
          </a:prstGeom>
          <a:noFill/>
          <a:ln>
            <a:noFill/>
          </a:ln>
        </p:spPr>
      </p:pic>
      <p:sp>
        <p:nvSpPr>
          <p:cNvPr id="446" name="Google Shape;446;p88"/>
          <p:cNvSpPr/>
          <p:nvPr>
            <p:ph idx="2" type="pic"/>
          </p:nvPr>
        </p:nvSpPr>
        <p:spPr>
          <a:xfrm>
            <a:off x="6819898" y="1581611"/>
            <a:ext cx="1423500" cy="25218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47" name="Google Shape;447;p88"/>
          <p:cNvSpPr/>
          <p:nvPr>
            <p:ph idx="3" type="pic"/>
          </p:nvPr>
        </p:nvSpPr>
        <p:spPr>
          <a:xfrm>
            <a:off x="4843982" y="1287388"/>
            <a:ext cx="1642200" cy="29157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48" name="Google Shape;448;p88"/>
          <p:cNvSpPr/>
          <p:nvPr/>
        </p:nvSpPr>
        <p:spPr>
          <a:xfrm>
            <a:off x="5421745" y="1142019"/>
            <a:ext cx="495300" cy="100500"/>
          </a:xfrm>
          <a:prstGeom prst="rect">
            <a:avLst/>
          </a:prstGeom>
          <a:solidFill>
            <a:srgbClr val="F4F4F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Open Sans"/>
              <a:ea typeface="Open Sans"/>
              <a:cs typeface="Open Sans"/>
              <a:sym typeface="Open Sans"/>
            </a:endParaRPr>
          </a:p>
        </p:txBody>
      </p:sp>
      <p:sp>
        <p:nvSpPr>
          <p:cNvPr id="449" name="Google Shape;449;p88"/>
          <p:cNvSpPr txBox="1"/>
          <p:nvPr>
            <p:ph type="title"/>
          </p:nvPr>
        </p:nvSpPr>
        <p:spPr>
          <a:xfrm>
            <a:off x="1400175" y="196364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5_Title Slide">
  <p:cSld name="55_Title Slide">
    <p:spTree>
      <p:nvGrpSpPr>
        <p:cNvPr id="450" name="Shape 450"/>
        <p:cNvGrpSpPr/>
        <p:nvPr/>
      </p:nvGrpSpPr>
      <p:grpSpPr>
        <a:xfrm>
          <a:off x="0" y="0"/>
          <a:ext cx="0" cy="0"/>
          <a:chOff x="0" y="0"/>
          <a:chExt cx="0" cy="0"/>
        </a:xfrm>
      </p:grpSpPr>
      <p:pic>
        <p:nvPicPr>
          <p:cNvPr id="451" name="Google Shape;451;p89"/>
          <p:cNvPicPr preferRelativeResize="0"/>
          <p:nvPr/>
        </p:nvPicPr>
        <p:blipFill rotWithShape="1">
          <a:blip r:embed="rId2">
            <a:alphaModFix/>
          </a:blip>
          <a:srcRect b="0" l="0" r="0" t="0"/>
          <a:stretch/>
        </p:blipFill>
        <p:spPr>
          <a:xfrm>
            <a:off x="4347548" y="-722870"/>
            <a:ext cx="3965460" cy="6780278"/>
          </a:xfrm>
          <a:prstGeom prst="rect">
            <a:avLst/>
          </a:prstGeom>
          <a:noFill/>
          <a:ln>
            <a:noFill/>
          </a:ln>
        </p:spPr>
      </p:pic>
      <p:pic>
        <p:nvPicPr>
          <p:cNvPr id="452" name="Google Shape;452;p89"/>
          <p:cNvPicPr preferRelativeResize="0"/>
          <p:nvPr/>
        </p:nvPicPr>
        <p:blipFill rotWithShape="1">
          <a:blip r:embed="rId3">
            <a:alphaModFix/>
          </a:blip>
          <a:srcRect b="0" l="0" r="0" t="0"/>
          <a:stretch/>
        </p:blipFill>
        <p:spPr>
          <a:xfrm>
            <a:off x="5609831" y="1134294"/>
            <a:ext cx="1445695" cy="2941884"/>
          </a:xfrm>
          <a:prstGeom prst="rect">
            <a:avLst/>
          </a:prstGeom>
          <a:noFill/>
          <a:ln>
            <a:noFill/>
          </a:ln>
        </p:spPr>
      </p:pic>
      <p:sp>
        <p:nvSpPr>
          <p:cNvPr id="453" name="Google Shape;453;p89"/>
          <p:cNvSpPr/>
          <p:nvPr>
            <p:ph idx="2" type="pic"/>
          </p:nvPr>
        </p:nvSpPr>
        <p:spPr>
          <a:xfrm>
            <a:off x="5683783" y="1499375"/>
            <a:ext cx="1295400" cy="22560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54" name="Google Shape;454;p89"/>
          <p:cNvSpPr txBox="1"/>
          <p:nvPr>
            <p:ph type="title"/>
          </p:nvPr>
        </p:nvSpPr>
        <p:spPr>
          <a:xfrm>
            <a:off x="1400175" y="196364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6_Title Slide">
  <p:cSld name="56_Title Slide">
    <p:spTree>
      <p:nvGrpSpPr>
        <p:cNvPr id="455" name="Shape 455"/>
        <p:cNvGrpSpPr/>
        <p:nvPr/>
      </p:nvGrpSpPr>
      <p:grpSpPr>
        <a:xfrm>
          <a:off x="0" y="0"/>
          <a:ext cx="0" cy="0"/>
          <a:chOff x="0" y="0"/>
          <a:chExt cx="0" cy="0"/>
        </a:xfrm>
      </p:grpSpPr>
      <p:sp>
        <p:nvSpPr>
          <p:cNvPr id="456" name="Google Shape;456;p90"/>
          <p:cNvSpPr/>
          <p:nvPr>
            <p:ph idx="2" type="pic"/>
          </p:nvPr>
        </p:nvSpPr>
        <p:spPr>
          <a:xfrm>
            <a:off x="2475738" y="3161538"/>
            <a:ext cx="1570500" cy="2791200"/>
          </a:xfrm>
          <a:prstGeom prst="rect">
            <a:avLst/>
          </a:prstGeom>
          <a:solidFill>
            <a:srgbClr val="D8D8D8"/>
          </a:solidFill>
          <a:ln>
            <a:noFill/>
          </a:ln>
          <a:effectLst>
            <a:outerShdw blurRad="38100" rotWithShape="0" algn="tr" dir="8100000" dist="76200">
              <a:srgbClr val="000000">
                <a:alpha val="5490"/>
              </a:srgbClr>
            </a:outerShdw>
          </a:effectLst>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57" name="Google Shape;457;p90"/>
          <p:cNvSpPr/>
          <p:nvPr>
            <p:ph idx="3" type="pic"/>
          </p:nvPr>
        </p:nvSpPr>
        <p:spPr>
          <a:xfrm>
            <a:off x="3834415" y="2307041"/>
            <a:ext cx="1570500" cy="2791200"/>
          </a:xfrm>
          <a:prstGeom prst="rect">
            <a:avLst/>
          </a:prstGeom>
          <a:solidFill>
            <a:srgbClr val="D8D8D8"/>
          </a:solidFill>
          <a:ln>
            <a:noFill/>
          </a:ln>
          <a:effectLst>
            <a:outerShdw blurRad="38100" rotWithShape="0" algn="tr" dir="8100000" dist="76200">
              <a:srgbClr val="000000">
                <a:alpha val="5490"/>
              </a:srgbClr>
            </a:outerShdw>
          </a:effectLst>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58" name="Google Shape;458;p90"/>
          <p:cNvSpPr/>
          <p:nvPr>
            <p:ph idx="4" type="pic"/>
          </p:nvPr>
        </p:nvSpPr>
        <p:spPr>
          <a:xfrm>
            <a:off x="6513814" y="615532"/>
            <a:ext cx="1570500" cy="2791200"/>
          </a:xfrm>
          <a:prstGeom prst="rect">
            <a:avLst/>
          </a:prstGeom>
          <a:solidFill>
            <a:srgbClr val="D8D8D8"/>
          </a:solidFill>
          <a:ln>
            <a:noFill/>
          </a:ln>
          <a:effectLst>
            <a:outerShdw blurRad="38100" rotWithShape="0" algn="tr" dir="8100000" dist="76200">
              <a:srgbClr val="000000">
                <a:alpha val="5490"/>
              </a:srgbClr>
            </a:outerShdw>
          </a:effectLst>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59" name="Google Shape;459;p90"/>
          <p:cNvSpPr/>
          <p:nvPr>
            <p:ph idx="5" type="pic"/>
          </p:nvPr>
        </p:nvSpPr>
        <p:spPr>
          <a:xfrm>
            <a:off x="7865282" y="-233435"/>
            <a:ext cx="1570500" cy="2791200"/>
          </a:xfrm>
          <a:prstGeom prst="rect">
            <a:avLst/>
          </a:prstGeom>
          <a:solidFill>
            <a:srgbClr val="D8D8D8"/>
          </a:solidFill>
          <a:ln>
            <a:noFill/>
          </a:ln>
          <a:effectLst>
            <a:outerShdw blurRad="38100" rotWithShape="0" algn="tr" dir="8100000" dist="76200">
              <a:srgbClr val="000000">
                <a:alpha val="5490"/>
              </a:srgbClr>
            </a:outerShdw>
          </a:effectLst>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pic>
        <p:nvPicPr>
          <p:cNvPr id="460" name="Google Shape;460;p90"/>
          <p:cNvPicPr preferRelativeResize="0"/>
          <p:nvPr/>
        </p:nvPicPr>
        <p:blipFill rotWithShape="1">
          <a:blip r:embed="rId2">
            <a:alphaModFix/>
          </a:blip>
          <a:srcRect b="0" l="0" r="0" t="0"/>
          <a:stretch/>
        </p:blipFill>
        <p:spPr>
          <a:xfrm>
            <a:off x="4008121" y="1660017"/>
            <a:ext cx="3865330" cy="2511496"/>
          </a:xfrm>
          <a:prstGeom prst="rect">
            <a:avLst/>
          </a:prstGeom>
          <a:noFill/>
          <a:ln>
            <a:noFill/>
          </a:ln>
        </p:spPr>
      </p:pic>
      <p:sp>
        <p:nvSpPr>
          <p:cNvPr id="461" name="Google Shape;461;p90"/>
          <p:cNvSpPr/>
          <p:nvPr>
            <p:ph idx="6" type="pic"/>
          </p:nvPr>
        </p:nvSpPr>
        <p:spPr>
          <a:xfrm>
            <a:off x="5262206" y="1343297"/>
            <a:ext cx="1426500" cy="29487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62" name="Google Shape;462;p90"/>
          <p:cNvSpPr txBox="1"/>
          <p:nvPr>
            <p:ph type="title"/>
          </p:nvPr>
        </p:nvSpPr>
        <p:spPr>
          <a:xfrm>
            <a:off x="1400175" y="750019"/>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500"/>
                                        <p:tgtEl>
                                          <p:spTgt spid="460"/>
                                        </p:tgtEl>
                                      </p:cBhvr>
                                    </p:animEffect>
                                  </p:childTnLst>
                                </p:cTn>
                              </p:par>
                              <p:par>
                                <p:cTn fill="hold" nodeType="withEffect" presetClass="entr" presetID="10" presetSubtype="0">
                                  <p:stCondLst>
                                    <p:cond delay="1000"/>
                                  </p:stCondLst>
                                  <p:childTnLst>
                                    <p:set>
                                      <p:cBhvr>
                                        <p:cTn dur="1" fill="hold">
                                          <p:stCondLst>
                                            <p:cond delay="0"/>
                                          </p:stCondLst>
                                        </p:cTn>
                                        <p:tgtEl>
                                          <p:spTgt spid="461"/>
                                        </p:tgtEl>
                                        <p:attrNameLst>
                                          <p:attrName>style.visibility</p:attrName>
                                        </p:attrNameLst>
                                      </p:cBhvr>
                                      <p:to>
                                        <p:strVal val="visible"/>
                                      </p:to>
                                    </p:set>
                                    <p:animEffect filter="fade" transition="in">
                                      <p:cBhvr>
                                        <p:cTn dur="500"/>
                                        <p:tgtEl>
                                          <p:spTgt spid="461"/>
                                        </p:tgtEl>
                                      </p:cBhvr>
                                    </p:animEffect>
                                  </p:childTnLst>
                                </p:cTn>
                              </p:par>
                              <p:par>
                                <p:cTn fill="hold" nodeType="withEffect" presetClass="entr" presetID="10" presetSubtype="0">
                                  <p:stCondLst>
                                    <p:cond delay="1500"/>
                                  </p:stCondLst>
                                  <p:childTnLst>
                                    <p:set>
                                      <p:cBhvr>
                                        <p:cTn dur="1" fill="hold">
                                          <p:stCondLst>
                                            <p:cond delay="0"/>
                                          </p:stCondLst>
                                        </p:cTn>
                                        <p:tgtEl>
                                          <p:spTgt spid="456"/>
                                        </p:tgtEl>
                                        <p:attrNameLst>
                                          <p:attrName>style.visibility</p:attrName>
                                        </p:attrNameLst>
                                      </p:cBhvr>
                                      <p:to>
                                        <p:strVal val="visible"/>
                                      </p:to>
                                    </p:set>
                                    <p:animEffect filter="fade" transition="in">
                                      <p:cBhvr>
                                        <p:cTn dur="500"/>
                                        <p:tgtEl>
                                          <p:spTgt spid="456"/>
                                        </p:tgtEl>
                                      </p:cBhvr>
                                    </p:animEffect>
                                  </p:childTnLst>
                                </p:cTn>
                              </p:par>
                              <p:par>
                                <p:cTn fill="hold" nodeType="withEffect" presetClass="entr" presetID="10" presetSubtype="0">
                                  <p:stCondLst>
                                    <p:cond delay="2000"/>
                                  </p:stCondLst>
                                  <p:childTnLst>
                                    <p:set>
                                      <p:cBhvr>
                                        <p:cTn dur="1" fill="hold">
                                          <p:stCondLst>
                                            <p:cond delay="0"/>
                                          </p:stCondLst>
                                        </p:cTn>
                                        <p:tgtEl>
                                          <p:spTgt spid="457"/>
                                        </p:tgtEl>
                                        <p:attrNameLst>
                                          <p:attrName>style.visibility</p:attrName>
                                        </p:attrNameLst>
                                      </p:cBhvr>
                                      <p:to>
                                        <p:strVal val="visible"/>
                                      </p:to>
                                    </p:set>
                                    <p:animEffect filter="fade" transition="in">
                                      <p:cBhvr>
                                        <p:cTn dur="500"/>
                                        <p:tgtEl>
                                          <p:spTgt spid="457"/>
                                        </p:tgtEl>
                                      </p:cBhvr>
                                    </p:animEffect>
                                  </p:childTnLst>
                                </p:cTn>
                              </p:par>
                              <p:par>
                                <p:cTn fill="hold" nodeType="withEffect" presetClass="entr" presetID="10" presetSubtype="0">
                                  <p:stCondLst>
                                    <p:cond delay="250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par>
                                <p:cTn fill="hold" nodeType="withEffect" presetClass="entr" presetID="10" presetSubtype="0">
                                  <p:stCondLst>
                                    <p:cond delay="300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7_Title Slide">
  <p:cSld name="57_Title Slide">
    <p:spTree>
      <p:nvGrpSpPr>
        <p:cNvPr id="463" name="Shape 463"/>
        <p:cNvGrpSpPr/>
        <p:nvPr/>
      </p:nvGrpSpPr>
      <p:grpSpPr>
        <a:xfrm>
          <a:off x="0" y="0"/>
          <a:ext cx="0" cy="0"/>
          <a:chOff x="0" y="0"/>
          <a:chExt cx="0" cy="0"/>
        </a:xfrm>
      </p:grpSpPr>
      <p:pic>
        <p:nvPicPr>
          <p:cNvPr id="464" name="Google Shape;464;p91"/>
          <p:cNvPicPr preferRelativeResize="0"/>
          <p:nvPr/>
        </p:nvPicPr>
        <p:blipFill rotWithShape="1">
          <a:blip r:embed="rId2">
            <a:alphaModFix/>
          </a:blip>
          <a:srcRect b="0" l="0" r="0" t="0"/>
          <a:stretch/>
        </p:blipFill>
        <p:spPr>
          <a:xfrm>
            <a:off x="4028322" y="-508146"/>
            <a:ext cx="1631973" cy="3191260"/>
          </a:xfrm>
          <a:prstGeom prst="rect">
            <a:avLst/>
          </a:prstGeom>
          <a:noFill/>
          <a:ln>
            <a:noFill/>
          </a:ln>
        </p:spPr>
      </p:pic>
      <p:pic>
        <p:nvPicPr>
          <p:cNvPr id="465" name="Google Shape;465;p91"/>
          <p:cNvPicPr preferRelativeResize="0"/>
          <p:nvPr/>
        </p:nvPicPr>
        <p:blipFill rotWithShape="1">
          <a:blip r:embed="rId2">
            <a:alphaModFix/>
          </a:blip>
          <a:srcRect b="0" l="0" r="0" t="0"/>
          <a:stretch/>
        </p:blipFill>
        <p:spPr>
          <a:xfrm>
            <a:off x="5562799" y="820591"/>
            <a:ext cx="1631973" cy="3191260"/>
          </a:xfrm>
          <a:prstGeom prst="rect">
            <a:avLst/>
          </a:prstGeom>
          <a:noFill/>
          <a:ln>
            <a:noFill/>
          </a:ln>
        </p:spPr>
      </p:pic>
      <p:pic>
        <p:nvPicPr>
          <p:cNvPr id="466" name="Google Shape;466;p91"/>
          <p:cNvPicPr preferRelativeResize="0"/>
          <p:nvPr/>
        </p:nvPicPr>
        <p:blipFill rotWithShape="1">
          <a:blip r:embed="rId2">
            <a:alphaModFix/>
          </a:blip>
          <a:srcRect b="0" l="0" r="0" t="0"/>
          <a:stretch/>
        </p:blipFill>
        <p:spPr>
          <a:xfrm>
            <a:off x="7080540" y="-294241"/>
            <a:ext cx="1631973" cy="3191260"/>
          </a:xfrm>
          <a:prstGeom prst="rect">
            <a:avLst/>
          </a:prstGeom>
          <a:noFill/>
          <a:ln>
            <a:noFill/>
          </a:ln>
        </p:spPr>
      </p:pic>
      <p:sp>
        <p:nvSpPr>
          <p:cNvPr id="467" name="Google Shape;467;p91"/>
          <p:cNvSpPr/>
          <p:nvPr>
            <p:ph idx="2" type="pic"/>
          </p:nvPr>
        </p:nvSpPr>
        <p:spPr>
          <a:xfrm>
            <a:off x="4218548" y="-17144"/>
            <a:ext cx="1244400" cy="22116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68" name="Google Shape;468;p91"/>
          <p:cNvSpPr/>
          <p:nvPr>
            <p:ph idx="3" type="pic"/>
          </p:nvPr>
        </p:nvSpPr>
        <p:spPr>
          <a:xfrm>
            <a:off x="5758296" y="1311593"/>
            <a:ext cx="1244400" cy="22116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69" name="Google Shape;469;p91"/>
          <p:cNvSpPr/>
          <p:nvPr>
            <p:ph idx="4" type="pic"/>
          </p:nvPr>
        </p:nvSpPr>
        <p:spPr>
          <a:xfrm>
            <a:off x="7277999" y="197167"/>
            <a:ext cx="1244400" cy="22116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70" name="Google Shape;470;p91"/>
          <p:cNvSpPr txBox="1"/>
          <p:nvPr>
            <p:ph type="title"/>
          </p:nvPr>
        </p:nvSpPr>
        <p:spPr>
          <a:xfrm>
            <a:off x="1400175" y="196364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8_Title Slide">
  <p:cSld name="58_Title Slide">
    <p:spTree>
      <p:nvGrpSpPr>
        <p:cNvPr id="471" name="Shape 471"/>
        <p:cNvGrpSpPr/>
        <p:nvPr/>
      </p:nvGrpSpPr>
      <p:grpSpPr>
        <a:xfrm>
          <a:off x="0" y="0"/>
          <a:ext cx="0" cy="0"/>
          <a:chOff x="0" y="0"/>
          <a:chExt cx="0" cy="0"/>
        </a:xfrm>
      </p:grpSpPr>
      <p:pic>
        <p:nvPicPr>
          <p:cNvPr id="472" name="Google Shape;472;p92"/>
          <p:cNvPicPr preferRelativeResize="0"/>
          <p:nvPr/>
        </p:nvPicPr>
        <p:blipFill rotWithShape="1">
          <a:blip r:embed="rId2">
            <a:alphaModFix/>
          </a:blip>
          <a:srcRect b="0" l="0" r="0" t="0"/>
          <a:stretch/>
        </p:blipFill>
        <p:spPr>
          <a:xfrm rot="-5400000">
            <a:off x="6785833" y="500421"/>
            <a:ext cx="3692040" cy="5098237"/>
          </a:xfrm>
          <a:prstGeom prst="rect">
            <a:avLst/>
          </a:prstGeom>
          <a:noFill/>
          <a:ln>
            <a:noFill/>
          </a:ln>
        </p:spPr>
      </p:pic>
      <p:pic>
        <p:nvPicPr>
          <p:cNvPr id="473" name="Google Shape;473;p92"/>
          <p:cNvPicPr preferRelativeResize="0"/>
          <p:nvPr/>
        </p:nvPicPr>
        <p:blipFill rotWithShape="1">
          <a:blip r:embed="rId3">
            <a:alphaModFix/>
          </a:blip>
          <a:srcRect b="0" l="0" r="0" t="0"/>
          <a:stretch/>
        </p:blipFill>
        <p:spPr>
          <a:xfrm>
            <a:off x="4323816" y="1643744"/>
            <a:ext cx="1486376" cy="3025935"/>
          </a:xfrm>
          <a:prstGeom prst="rect">
            <a:avLst/>
          </a:prstGeom>
          <a:noFill/>
          <a:ln>
            <a:noFill/>
          </a:ln>
        </p:spPr>
      </p:pic>
      <p:pic>
        <p:nvPicPr>
          <p:cNvPr id="474" name="Google Shape;474;p92"/>
          <p:cNvPicPr preferRelativeResize="0"/>
          <p:nvPr/>
        </p:nvPicPr>
        <p:blipFill rotWithShape="1">
          <a:blip r:embed="rId4">
            <a:alphaModFix/>
          </a:blip>
          <a:srcRect b="0" l="0" r="0" t="0"/>
          <a:stretch/>
        </p:blipFill>
        <p:spPr>
          <a:xfrm>
            <a:off x="2383214" y="1456298"/>
            <a:ext cx="1624026" cy="3210207"/>
          </a:xfrm>
          <a:prstGeom prst="rect">
            <a:avLst/>
          </a:prstGeom>
          <a:noFill/>
          <a:ln>
            <a:noFill/>
          </a:ln>
        </p:spPr>
      </p:pic>
      <p:pic>
        <p:nvPicPr>
          <p:cNvPr id="475" name="Google Shape;475;p92"/>
          <p:cNvPicPr preferRelativeResize="0"/>
          <p:nvPr/>
        </p:nvPicPr>
        <p:blipFill rotWithShape="1">
          <a:blip r:embed="rId5">
            <a:alphaModFix/>
          </a:blip>
          <a:srcRect b="0" l="0" r="0" t="0"/>
          <a:stretch/>
        </p:blipFill>
        <p:spPr>
          <a:xfrm>
            <a:off x="1190931" y="3030019"/>
            <a:ext cx="931091" cy="1800082"/>
          </a:xfrm>
          <a:prstGeom prst="rect">
            <a:avLst/>
          </a:prstGeom>
          <a:noFill/>
          <a:ln>
            <a:noFill/>
          </a:ln>
        </p:spPr>
      </p:pic>
      <p:sp>
        <p:nvSpPr>
          <p:cNvPr id="476" name="Google Shape;476;p92"/>
          <p:cNvSpPr/>
          <p:nvPr>
            <p:ph idx="2" type="pic"/>
          </p:nvPr>
        </p:nvSpPr>
        <p:spPr>
          <a:xfrm>
            <a:off x="4420630" y="2020331"/>
            <a:ext cx="1328100" cy="23352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77" name="Google Shape;477;p92"/>
          <p:cNvSpPr/>
          <p:nvPr>
            <p:ph idx="3" type="pic"/>
          </p:nvPr>
        </p:nvSpPr>
        <p:spPr>
          <a:xfrm>
            <a:off x="2448779" y="1742302"/>
            <a:ext cx="1500900" cy="26808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78" name="Google Shape;478;p92"/>
          <p:cNvSpPr/>
          <p:nvPr>
            <p:ph idx="4" type="pic"/>
          </p:nvPr>
        </p:nvSpPr>
        <p:spPr>
          <a:xfrm>
            <a:off x="1366592" y="3572026"/>
            <a:ext cx="580800" cy="7224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79" name="Google Shape;479;p92"/>
          <p:cNvSpPr/>
          <p:nvPr>
            <p:ph idx="5" type="pic"/>
          </p:nvPr>
        </p:nvSpPr>
        <p:spPr>
          <a:xfrm>
            <a:off x="6654113" y="1556953"/>
            <a:ext cx="3958800" cy="29742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80" name="Google Shape;480;p92"/>
          <p:cNvSpPr/>
          <p:nvPr/>
        </p:nvSpPr>
        <p:spPr>
          <a:xfrm>
            <a:off x="2928551" y="1615940"/>
            <a:ext cx="519000" cy="98400"/>
          </a:xfrm>
          <a:prstGeom prst="rect">
            <a:avLst/>
          </a:prstGeom>
          <a:solidFill>
            <a:srgbClr val="F4F4F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9_Title Slide">
  <p:cSld name="59_Title Slide">
    <p:spTree>
      <p:nvGrpSpPr>
        <p:cNvPr id="481" name="Shape 481"/>
        <p:cNvGrpSpPr/>
        <p:nvPr/>
      </p:nvGrpSpPr>
      <p:grpSpPr>
        <a:xfrm>
          <a:off x="0" y="0"/>
          <a:ext cx="0" cy="0"/>
          <a:chOff x="0" y="0"/>
          <a:chExt cx="0" cy="0"/>
        </a:xfrm>
      </p:grpSpPr>
      <p:pic>
        <p:nvPicPr>
          <p:cNvPr id="482" name="Google Shape;482;p93"/>
          <p:cNvPicPr preferRelativeResize="0"/>
          <p:nvPr/>
        </p:nvPicPr>
        <p:blipFill rotWithShape="1">
          <a:blip r:embed="rId2">
            <a:alphaModFix/>
          </a:blip>
          <a:srcRect b="0" l="0" r="0" t="0"/>
          <a:stretch/>
        </p:blipFill>
        <p:spPr>
          <a:xfrm>
            <a:off x="800099" y="2562398"/>
            <a:ext cx="7543800" cy="4519676"/>
          </a:xfrm>
          <a:prstGeom prst="rect">
            <a:avLst/>
          </a:prstGeom>
          <a:noFill/>
          <a:ln>
            <a:noFill/>
          </a:ln>
        </p:spPr>
      </p:pic>
      <p:sp>
        <p:nvSpPr>
          <p:cNvPr id="483" name="Google Shape;483;p93"/>
          <p:cNvSpPr/>
          <p:nvPr>
            <p:ph idx="2" type="pic"/>
          </p:nvPr>
        </p:nvSpPr>
        <p:spPr>
          <a:xfrm>
            <a:off x="1676407" y="2906486"/>
            <a:ext cx="5793900" cy="35964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84" name="Google Shape;484;p93"/>
          <p:cNvSpPr txBox="1"/>
          <p:nvPr>
            <p:ph type="title"/>
          </p:nvPr>
        </p:nvSpPr>
        <p:spPr>
          <a:xfrm>
            <a:off x="1400175" y="750019"/>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0_Title Slide">
  <p:cSld name="60_Title Slide">
    <p:spTree>
      <p:nvGrpSpPr>
        <p:cNvPr id="485" name="Shape 485"/>
        <p:cNvGrpSpPr/>
        <p:nvPr/>
      </p:nvGrpSpPr>
      <p:grpSpPr>
        <a:xfrm>
          <a:off x="0" y="0"/>
          <a:ext cx="0" cy="0"/>
          <a:chOff x="0" y="0"/>
          <a:chExt cx="0" cy="0"/>
        </a:xfrm>
      </p:grpSpPr>
      <p:pic>
        <p:nvPicPr>
          <p:cNvPr id="486" name="Google Shape;486;p94"/>
          <p:cNvPicPr preferRelativeResize="0"/>
          <p:nvPr/>
        </p:nvPicPr>
        <p:blipFill rotWithShape="1">
          <a:blip r:embed="rId2">
            <a:alphaModFix/>
          </a:blip>
          <a:srcRect b="0" l="0" r="0" t="0"/>
          <a:stretch/>
        </p:blipFill>
        <p:spPr>
          <a:xfrm>
            <a:off x="4007652" y="1373507"/>
            <a:ext cx="4981169" cy="2898034"/>
          </a:xfrm>
          <a:prstGeom prst="rect">
            <a:avLst/>
          </a:prstGeom>
          <a:noFill/>
          <a:ln>
            <a:noFill/>
          </a:ln>
        </p:spPr>
      </p:pic>
      <p:sp>
        <p:nvSpPr>
          <p:cNvPr id="487" name="Google Shape;487;p94"/>
          <p:cNvSpPr/>
          <p:nvPr>
            <p:ph idx="2" type="pic"/>
          </p:nvPr>
        </p:nvSpPr>
        <p:spPr>
          <a:xfrm>
            <a:off x="4613368" y="1556705"/>
            <a:ext cx="3770100" cy="23730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88" name="Google Shape;488;p94"/>
          <p:cNvSpPr/>
          <p:nvPr/>
        </p:nvSpPr>
        <p:spPr>
          <a:xfrm>
            <a:off x="6220768" y="4030071"/>
            <a:ext cx="495300" cy="104100"/>
          </a:xfrm>
          <a:prstGeom prst="rect">
            <a:avLst/>
          </a:prstGeom>
          <a:solidFill>
            <a:srgbClr val="1F1C1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Open Sans"/>
              <a:ea typeface="Open Sans"/>
              <a:cs typeface="Open Sans"/>
              <a:sym typeface="Open Sans"/>
            </a:endParaRPr>
          </a:p>
        </p:txBody>
      </p:sp>
      <p:sp>
        <p:nvSpPr>
          <p:cNvPr id="489" name="Google Shape;489;p94"/>
          <p:cNvSpPr txBox="1"/>
          <p:nvPr>
            <p:ph type="title"/>
          </p:nvPr>
        </p:nvSpPr>
        <p:spPr>
          <a:xfrm>
            <a:off x="1400175" y="196364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1_Title Slide">
  <p:cSld name="61_Title Slide">
    <p:spTree>
      <p:nvGrpSpPr>
        <p:cNvPr id="490" name="Shape 490"/>
        <p:cNvGrpSpPr/>
        <p:nvPr/>
      </p:nvGrpSpPr>
      <p:grpSpPr>
        <a:xfrm>
          <a:off x="0" y="0"/>
          <a:ext cx="0" cy="0"/>
          <a:chOff x="0" y="0"/>
          <a:chExt cx="0" cy="0"/>
        </a:xfrm>
      </p:grpSpPr>
      <p:pic>
        <p:nvPicPr>
          <p:cNvPr id="491" name="Google Shape;491;p95"/>
          <p:cNvPicPr preferRelativeResize="0"/>
          <p:nvPr/>
        </p:nvPicPr>
        <p:blipFill rotWithShape="1">
          <a:blip r:embed="rId2">
            <a:alphaModFix/>
          </a:blip>
          <a:srcRect b="0" l="0" r="0" t="0"/>
          <a:stretch/>
        </p:blipFill>
        <p:spPr>
          <a:xfrm rot="-5400000">
            <a:off x="5201444" y="108932"/>
            <a:ext cx="3692040" cy="5098237"/>
          </a:xfrm>
          <a:prstGeom prst="rect">
            <a:avLst/>
          </a:prstGeom>
          <a:noFill/>
          <a:ln>
            <a:noFill/>
          </a:ln>
        </p:spPr>
      </p:pic>
      <p:sp>
        <p:nvSpPr>
          <p:cNvPr id="492" name="Google Shape;492;p95"/>
          <p:cNvSpPr/>
          <p:nvPr>
            <p:ph idx="2" type="pic"/>
          </p:nvPr>
        </p:nvSpPr>
        <p:spPr>
          <a:xfrm>
            <a:off x="5075689" y="1159500"/>
            <a:ext cx="3958800" cy="29742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493" name="Google Shape;493;p95"/>
          <p:cNvSpPr txBox="1"/>
          <p:nvPr>
            <p:ph type="title"/>
          </p:nvPr>
        </p:nvSpPr>
        <p:spPr>
          <a:xfrm>
            <a:off x="1400175" y="196364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2_Title Slide">
  <p:cSld name="62_Title Slide">
    <p:spTree>
      <p:nvGrpSpPr>
        <p:cNvPr id="494" name="Shape 494"/>
        <p:cNvGrpSpPr/>
        <p:nvPr/>
      </p:nvGrpSpPr>
      <p:grpSpPr>
        <a:xfrm>
          <a:off x="0" y="0"/>
          <a:ext cx="0" cy="0"/>
          <a:chOff x="0" y="0"/>
          <a:chExt cx="0" cy="0"/>
        </a:xfrm>
      </p:grpSpPr>
      <p:pic>
        <p:nvPicPr>
          <p:cNvPr id="495" name="Google Shape;495;p96"/>
          <p:cNvPicPr preferRelativeResize="0"/>
          <p:nvPr/>
        </p:nvPicPr>
        <p:blipFill rotWithShape="1">
          <a:blip r:embed="rId2">
            <a:alphaModFix/>
          </a:blip>
          <a:srcRect b="0" l="0" r="0" t="0"/>
          <a:stretch/>
        </p:blipFill>
        <p:spPr>
          <a:xfrm>
            <a:off x="4487748" y="1267067"/>
            <a:ext cx="1529143" cy="2956296"/>
          </a:xfrm>
          <a:prstGeom prst="rect">
            <a:avLst/>
          </a:prstGeom>
          <a:noFill/>
          <a:ln>
            <a:noFill/>
          </a:ln>
        </p:spPr>
      </p:pic>
      <p:sp>
        <p:nvSpPr>
          <p:cNvPr id="496" name="Google Shape;496;p96"/>
          <p:cNvSpPr/>
          <p:nvPr>
            <p:ph idx="2" type="pic"/>
          </p:nvPr>
        </p:nvSpPr>
        <p:spPr>
          <a:xfrm>
            <a:off x="4784420" y="2146749"/>
            <a:ext cx="953700" cy="11865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pic>
        <p:nvPicPr>
          <p:cNvPr id="497" name="Google Shape;497;p96"/>
          <p:cNvPicPr preferRelativeResize="0"/>
          <p:nvPr/>
        </p:nvPicPr>
        <p:blipFill rotWithShape="1">
          <a:blip r:embed="rId2">
            <a:alphaModFix/>
          </a:blip>
          <a:srcRect b="0" l="0" r="0" t="0"/>
          <a:stretch/>
        </p:blipFill>
        <p:spPr>
          <a:xfrm>
            <a:off x="7064214" y="1267067"/>
            <a:ext cx="1529143" cy="2956296"/>
          </a:xfrm>
          <a:prstGeom prst="rect">
            <a:avLst/>
          </a:prstGeom>
          <a:noFill/>
          <a:ln>
            <a:noFill/>
          </a:ln>
        </p:spPr>
      </p:pic>
      <p:sp>
        <p:nvSpPr>
          <p:cNvPr id="498" name="Google Shape;498;p96"/>
          <p:cNvSpPr/>
          <p:nvPr>
            <p:ph idx="3" type="pic"/>
          </p:nvPr>
        </p:nvSpPr>
        <p:spPr>
          <a:xfrm>
            <a:off x="7360886" y="2146749"/>
            <a:ext cx="953700" cy="11865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pic>
        <p:nvPicPr>
          <p:cNvPr id="499" name="Google Shape;499;p96"/>
          <p:cNvPicPr preferRelativeResize="0"/>
          <p:nvPr/>
        </p:nvPicPr>
        <p:blipFill rotWithShape="1">
          <a:blip r:embed="rId2">
            <a:alphaModFix/>
          </a:blip>
          <a:srcRect b="0" l="0" r="0" t="0"/>
          <a:stretch/>
        </p:blipFill>
        <p:spPr>
          <a:xfrm>
            <a:off x="5699402" y="1118993"/>
            <a:ext cx="1682057" cy="3251925"/>
          </a:xfrm>
          <a:prstGeom prst="rect">
            <a:avLst/>
          </a:prstGeom>
          <a:noFill/>
          <a:ln>
            <a:noFill/>
          </a:ln>
        </p:spPr>
      </p:pic>
      <p:sp>
        <p:nvSpPr>
          <p:cNvPr id="500" name="Google Shape;500;p96"/>
          <p:cNvSpPr/>
          <p:nvPr>
            <p:ph idx="4" type="pic"/>
          </p:nvPr>
        </p:nvSpPr>
        <p:spPr>
          <a:xfrm>
            <a:off x="6024962" y="2087423"/>
            <a:ext cx="1049100" cy="1305300"/>
          </a:xfrm>
          <a:prstGeom prst="rect">
            <a:avLst/>
          </a:prstGeom>
          <a:solidFill>
            <a:srgbClr val="D8D8D8"/>
          </a:solidFill>
          <a:ln>
            <a:noFill/>
          </a:ln>
        </p:spPr>
        <p:txBody>
          <a:bodyPr anchorCtr="0" anchor="ctr" bIns="68575" lIns="68575" spcFirstLastPara="1" rIns="68575" wrap="square" tIns="68575"/>
          <a:lstStyle>
            <a:lvl1pPr indent="0" lvl="0" marL="0" marR="0" rtl="0" algn="ctr">
              <a:lnSpc>
                <a:spcPct val="120000"/>
              </a:lnSpc>
              <a:spcBef>
                <a:spcPts val="800"/>
              </a:spcBef>
              <a:spcAft>
                <a:spcPts val="0"/>
              </a:spcAft>
              <a:buClr>
                <a:schemeClr val="dk1"/>
              </a:buClr>
              <a:buSzPts val="1100"/>
              <a:buFont typeface="Arial"/>
              <a:buNone/>
              <a:defRPr b="0" i="0" sz="1200" u="none" cap="none" strike="noStrike">
                <a:solidFill>
                  <a:schemeClr val="dk1"/>
                </a:solidFill>
                <a:latin typeface="Source Sans Pro"/>
                <a:ea typeface="Source Sans Pro"/>
                <a:cs typeface="Source Sans Pro"/>
                <a:sym typeface="Source Sans Pro"/>
              </a:defRPr>
            </a:lvl1pPr>
            <a:lvl2pPr indent="0" lvl="1" marL="0" marR="0" rtl="0" algn="l">
              <a:lnSpc>
                <a:spcPct val="120000"/>
              </a:lnSpc>
              <a:spcBef>
                <a:spcPts val="400"/>
              </a:spcBef>
              <a:spcAft>
                <a:spcPts val="0"/>
              </a:spcAft>
              <a:buClr>
                <a:schemeClr val="dk1"/>
              </a:buClr>
              <a:buSzPts val="1100"/>
              <a:buFont typeface="Arial"/>
              <a:buNone/>
              <a:defRPr b="0" i="0" sz="1400" u="none" cap="none" strike="noStrike">
                <a:solidFill>
                  <a:schemeClr val="dk1"/>
                </a:solidFill>
                <a:latin typeface="Open Sans"/>
                <a:ea typeface="Open Sans"/>
                <a:cs typeface="Open Sans"/>
                <a:sym typeface="Open Sans"/>
              </a:defRPr>
            </a:lvl2pPr>
            <a:lvl3pPr indent="0" lvl="2" marL="0" marR="0" rtl="0" algn="l">
              <a:lnSpc>
                <a:spcPct val="120000"/>
              </a:lnSpc>
              <a:spcBef>
                <a:spcPts val="400"/>
              </a:spcBef>
              <a:spcAft>
                <a:spcPts val="0"/>
              </a:spcAft>
              <a:buClr>
                <a:schemeClr val="dk1"/>
              </a:buClr>
              <a:buSzPts val="1100"/>
              <a:buFont typeface="Arial"/>
              <a:buNone/>
              <a:defRPr b="0" i="0" sz="900" u="none" cap="none" strike="noStrike">
                <a:solidFill>
                  <a:schemeClr val="dk1"/>
                </a:solidFill>
                <a:latin typeface="Open Sans"/>
                <a:ea typeface="Open Sans"/>
                <a:cs typeface="Open Sans"/>
                <a:sym typeface="Open Sans"/>
              </a:defRPr>
            </a:lvl3pPr>
            <a:lvl4pPr indent="0" lvl="3"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4pPr>
            <a:lvl5pPr indent="0" lvl="4" marL="0" marR="0" rtl="0" algn="l">
              <a:lnSpc>
                <a:spcPct val="120000"/>
              </a:lnSpc>
              <a:spcBef>
                <a:spcPts val="400"/>
              </a:spcBef>
              <a:spcAft>
                <a:spcPts val="0"/>
              </a:spcAft>
              <a:buClr>
                <a:schemeClr val="dk1"/>
              </a:buClr>
              <a:buSzPts val="1100"/>
              <a:buFont typeface="Arial"/>
              <a:buNone/>
              <a:defRPr b="0" i="0" sz="800" u="none" cap="none" strike="noStrike">
                <a:solidFill>
                  <a:schemeClr val="dk1"/>
                </a:solidFill>
                <a:latin typeface="Open Sans"/>
                <a:ea typeface="Open Sans"/>
                <a:cs typeface="Open Sans"/>
                <a:sym typeface="Open Sans"/>
              </a:defRPr>
            </a:lvl5pPr>
            <a:lvl6pPr indent="-88900" lvl="5" marL="1879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88900" lvl="6" marL="22225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88900" lvl="7" marL="2565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88900" lvl="8" marL="29083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501" name="Google Shape;501;p96"/>
          <p:cNvSpPr txBox="1"/>
          <p:nvPr>
            <p:ph type="title"/>
          </p:nvPr>
        </p:nvSpPr>
        <p:spPr>
          <a:xfrm>
            <a:off x="1400175" y="1963643"/>
            <a:ext cx="3171900" cy="12162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27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64.xml"/><Relationship Id="rId42" Type="http://schemas.openxmlformats.org/officeDocument/2006/relationships/slideLayout" Target="../slideLayouts/slideLayout66.xml"/><Relationship Id="rId41" Type="http://schemas.openxmlformats.org/officeDocument/2006/relationships/slideLayout" Target="../slideLayouts/slideLayout65.xml"/><Relationship Id="rId44" Type="http://schemas.openxmlformats.org/officeDocument/2006/relationships/slideLayout" Target="../slideLayouts/slideLayout68.xml"/><Relationship Id="rId43" Type="http://schemas.openxmlformats.org/officeDocument/2006/relationships/slideLayout" Target="../slideLayouts/slideLayout67.xml"/><Relationship Id="rId46" Type="http://schemas.openxmlformats.org/officeDocument/2006/relationships/slideLayout" Target="../slideLayouts/slideLayout70.xml"/><Relationship Id="rId45" Type="http://schemas.openxmlformats.org/officeDocument/2006/relationships/slideLayout" Target="../slideLayouts/slideLayout69.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48" Type="http://schemas.openxmlformats.org/officeDocument/2006/relationships/slideLayout" Target="../slideLayouts/slideLayout72.xml"/><Relationship Id="rId47" Type="http://schemas.openxmlformats.org/officeDocument/2006/relationships/slideLayout" Target="../slideLayouts/slideLayout71.xml"/><Relationship Id="rId49" Type="http://schemas.openxmlformats.org/officeDocument/2006/relationships/slideLayout" Target="../slideLayouts/slideLayout7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31" Type="http://schemas.openxmlformats.org/officeDocument/2006/relationships/slideLayout" Target="../slideLayouts/slideLayout55.xml"/><Relationship Id="rId30" Type="http://schemas.openxmlformats.org/officeDocument/2006/relationships/slideLayout" Target="../slideLayouts/slideLayout54.xml"/><Relationship Id="rId33" Type="http://schemas.openxmlformats.org/officeDocument/2006/relationships/slideLayout" Target="../slideLayouts/slideLayout57.xml"/><Relationship Id="rId32" Type="http://schemas.openxmlformats.org/officeDocument/2006/relationships/slideLayout" Target="../slideLayouts/slideLayout56.xml"/><Relationship Id="rId35" Type="http://schemas.openxmlformats.org/officeDocument/2006/relationships/slideLayout" Target="../slideLayouts/slideLayout59.xml"/><Relationship Id="rId34" Type="http://schemas.openxmlformats.org/officeDocument/2006/relationships/slideLayout" Target="../slideLayouts/slideLayout58.xml"/><Relationship Id="rId70" Type="http://schemas.openxmlformats.org/officeDocument/2006/relationships/theme" Target="../theme/theme1.xml"/><Relationship Id="rId37" Type="http://schemas.openxmlformats.org/officeDocument/2006/relationships/slideLayout" Target="../slideLayouts/slideLayout61.xml"/><Relationship Id="rId36" Type="http://schemas.openxmlformats.org/officeDocument/2006/relationships/slideLayout" Target="../slideLayouts/slideLayout60.xml"/><Relationship Id="rId39" Type="http://schemas.openxmlformats.org/officeDocument/2006/relationships/slideLayout" Target="../slideLayouts/slideLayout63.xml"/><Relationship Id="rId38" Type="http://schemas.openxmlformats.org/officeDocument/2006/relationships/slideLayout" Target="../slideLayouts/slideLayout62.xml"/><Relationship Id="rId62" Type="http://schemas.openxmlformats.org/officeDocument/2006/relationships/slideLayout" Target="../slideLayouts/slideLayout86.xml"/><Relationship Id="rId61" Type="http://schemas.openxmlformats.org/officeDocument/2006/relationships/slideLayout" Target="../slideLayouts/slideLayout85.xml"/><Relationship Id="rId20" Type="http://schemas.openxmlformats.org/officeDocument/2006/relationships/slideLayout" Target="../slideLayouts/slideLayout44.xml"/><Relationship Id="rId64" Type="http://schemas.openxmlformats.org/officeDocument/2006/relationships/slideLayout" Target="../slideLayouts/slideLayout88.xml"/><Relationship Id="rId63" Type="http://schemas.openxmlformats.org/officeDocument/2006/relationships/slideLayout" Target="../slideLayouts/slideLayout87.xml"/><Relationship Id="rId22" Type="http://schemas.openxmlformats.org/officeDocument/2006/relationships/slideLayout" Target="../slideLayouts/slideLayout46.xml"/><Relationship Id="rId66" Type="http://schemas.openxmlformats.org/officeDocument/2006/relationships/slideLayout" Target="../slideLayouts/slideLayout90.xml"/><Relationship Id="rId21" Type="http://schemas.openxmlformats.org/officeDocument/2006/relationships/slideLayout" Target="../slideLayouts/slideLayout45.xml"/><Relationship Id="rId65" Type="http://schemas.openxmlformats.org/officeDocument/2006/relationships/slideLayout" Target="../slideLayouts/slideLayout89.xml"/><Relationship Id="rId24" Type="http://schemas.openxmlformats.org/officeDocument/2006/relationships/slideLayout" Target="../slideLayouts/slideLayout48.xml"/><Relationship Id="rId68" Type="http://schemas.openxmlformats.org/officeDocument/2006/relationships/slideLayout" Target="../slideLayouts/slideLayout92.xml"/><Relationship Id="rId23" Type="http://schemas.openxmlformats.org/officeDocument/2006/relationships/slideLayout" Target="../slideLayouts/slideLayout47.xml"/><Relationship Id="rId67" Type="http://schemas.openxmlformats.org/officeDocument/2006/relationships/slideLayout" Target="../slideLayouts/slideLayout91.xml"/><Relationship Id="rId60" Type="http://schemas.openxmlformats.org/officeDocument/2006/relationships/slideLayout" Target="../slideLayouts/slideLayout84.xml"/><Relationship Id="rId26" Type="http://schemas.openxmlformats.org/officeDocument/2006/relationships/slideLayout" Target="../slideLayouts/slideLayout50.xml"/><Relationship Id="rId25" Type="http://schemas.openxmlformats.org/officeDocument/2006/relationships/slideLayout" Target="../slideLayouts/slideLayout49.xml"/><Relationship Id="rId69" Type="http://schemas.openxmlformats.org/officeDocument/2006/relationships/slideLayout" Target="../slideLayouts/slideLayout93.xml"/><Relationship Id="rId28" Type="http://schemas.openxmlformats.org/officeDocument/2006/relationships/slideLayout" Target="../slideLayouts/slideLayout52.xml"/><Relationship Id="rId27" Type="http://schemas.openxmlformats.org/officeDocument/2006/relationships/slideLayout" Target="../slideLayouts/slideLayout51.xml"/><Relationship Id="rId29" Type="http://schemas.openxmlformats.org/officeDocument/2006/relationships/slideLayout" Target="../slideLayouts/slideLayout53.xml"/><Relationship Id="rId51" Type="http://schemas.openxmlformats.org/officeDocument/2006/relationships/slideLayout" Target="../slideLayouts/slideLayout75.xml"/><Relationship Id="rId50" Type="http://schemas.openxmlformats.org/officeDocument/2006/relationships/slideLayout" Target="../slideLayouts/slideLayout74.xml"/><Relationship Id="rId53" Type="http://schemas.openxmlformats.org/officeDocument/2006/relationships/slideLayout" Target="../slideLayouts/slideLayout77.xml"/><Relationship Id="rId52" Type="http://schemas.openxmlformats.org/officeDocument/2006/relationships/slideLayout" Target="../slideLayouts/slideLayout76.xml"/><Relationship Id="rId11" Type="http://schemas.openxmlformats.org/officeDocument/2006/relationships/slideLayout" Target="../slideLayouts/slideLayout35.xml"/><Relationship Id="rId55" Type="http://schemas.openxmlformats.org/officeDocument/2006/relationships/slideLayout" Target="../slideLayouts/slideLayout79.xml"/><Relationship Id="rId10" Type="http://schemas.openxmlformats.org/officeDocument/2006/relationships/slideLayout" Target="../slideLayouts/slideLayout34.xml"/><Relationship Id="rId54" Type="http://schemas.openxmlformats.org/officeDocument/2006/relationships/slideLayout" Target="../slideLayouts/slideLayout78.xml"/><Relationship Id="rId13" Type="http://schemas.openxmlformats.org/officeDocument/2006/relationships/slideLayout" Target="../slideLayouts/slideLayout37.xml"/><Relationship Id="rId57" Type="http://schemas.openxmlformats.org/officeDocument/2006/relationships/slideLayout" Target="../slideLayouts/slideLayout81.xml"/><Relationship Id="rId12" Type="http://schemas.openxmlformats.org/officeDocument/2006/relationships/slideLayout" Target="../slideLayouts/slideLayout36.xml"/><Relationship Id="rId56" Type="http://schemas.openxmlformats.org/officeDocument/2006/relationships/slideLayout" Target="../slideLayouts/slideLayout80.xml"/><Relationship Id="rId15" Type="http://schemas.openxmlformats.org/officeDocument/2006/relationships/slideLayout" Target="../slideLayouts/slideLayout39.xml"/><Relationship Id="rId59" Type="http://schemas.openxmlformats.org/officeDocument/2006/relationships/slideLayout" Target="../slideLayouts/slideLayout83.xml"/><Relationship Id="rId14" Type="http://schemas.openxmlformats.org/officeDocument/2006/relationships/slideLayout" Target="../slideLayouts/slideLayout38.xml"/><Relationship Id="rId58" Type="http://schemas.openxmlformats.org/officeDocument/2006/relationships/slideLayout" Target="../slideLayouts/slideLayout82.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19" Type="http://schemas.openxmlformats.org/officeDocument/2006/relationships/slideLayout" Target="../slideLayouts/slideLayout43.xml"/><Relationship Id="rId1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8" name="Shape 58"/>
        <p:cNvGrpSpPr/>
        <p:nvPr/>
      </p:nvGrpSpPr>
      <p:grpSpPr>
        <a:xfrm>
          <a:off x="0" y="0"/>
          <a:ext cx="0" cy="0"/>
          <a:chOff x="0" y="0"/>
          <a:chExt cx="0" cy="0"/>
        </a:xfrm>
      </p:grpSpPr>
      <p:sp>
        <p:nvSpPr>
          <p:cNvPr id="59" name="Google Shape;5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sz="2800">
                <a:solidFill>
                  <a:schemeClr val="dk1"/>
                </a:solidFill>
              </a:defRPr>
            </a:lvl2pPr>
            <a:lvl3pPr indent="0" lvl="2" rtl="0">
              <a:spcBef>
                <a:spcPts val="0"/>
              </a:spcBef>
              <a:spcAft>
                <a:spcPts val="0"/>
              </a:spcAft>
              <a:buClr>
                <a:schemeClr val="dk1"/>
              </a:buClr>
              <a:buSzPts val="1400"/>
              <a:buFont typeface="Arial"/>
              <a:buNone/>
              <a:defRPr sz="2800">
                <a:solidFill>
                  <a:schemeClr val="dk1"/>
                </a:solidFill>
              </a:defRPr>
            </a:lvl3pPr>
            <a:lvl4pPr indent="0" lvl="3" rtl="0">
              <a:spcBef>
                <a:spcPts val="0"/>
              </a:spcBef>
              <a:spcAft>
                <a:spcPts val="0"/>
              </a:spcAft>
              <a:buClr>
                <a:schemeClr val="dk1"/>
              </a:buClr>
              <a:buSzPts val="1400"/>
              <a:buFont typeface="Arial"/>
              <a:buNone/>
              <a:defRPr sz="2800">
                <a:solidFill>
                  <a:schemeClr val="dk1"/>
                </a:solidFill>
              </a:defRPr>
            </a:lvl4pPr>
            <a:lvl5pPr indent="0" lvl="4" rtl="0">
              <a:spcBef>
                <a:spcPts val="0"/>
              </a:spcBef>
              <a:spcAft>
                <a:spcPts val="0"/>
              </a:spcAft>
              <a:buClr>
                <a:schemeClr val="dk1"/>
              </a:buClr>
              <a:buSzPts val="1400"/>
              <a:buFont typeface="Arial"/>
              <a:buNone/>
              <a:defRPr sz="2800">
                <a:solidFill>
                  <a:schemeClr val="dk1"/>
                </a:solidFill>
              </a:defRPr>
            </a:lvl5pPr>
            <a:lvl6pPr indent="0" lvl="5" rtl="0">
              <a:spcBef>
                <a:spcPts val="0"/>
              </a:spcBef>
              <a:spcAft>
                <a:spcPts val="0"/>
              </a:spcAft>
              <a:buClr>
                <a:schemeClr val="dk1"/>
              </a:buClr>
              <a:buSzPts val="1400"/>
              <a:buFont typeface="Arial"/>
              <a:buNone/>
              <a:defRPr sz="2800">
                <a:solidFill>
                  <a:schemeClr val="dk1"/>
                </a:solidFill>
              </a:defRPr>
            </a:lvl6pPr>
            <a:lvl7pPr indent="0" lvl="6" rtl="0">
              <a:spcBef>
                <a:spcPts val="0"/>
              </a:spcBef>
              <a:spcAft>
                <a:spcPts val="0"/>
              </a:spcAft>
              <a:buClr>
                <a:schemeClr val="dk1"/>
              </a:buClr>
              <a:buSzPts val="1400"/>
              <a:buFont typeface="Arial"/>
              <a:buNone/>
              <a:defRPr sz="2800">
                <a:solidFill>
                  <a:schemeClr val="dk1"/>
                </a:solidFill>
              </a:defRPr>
            </a:lvl7pPr>
            <a:lvl8pPr indent="0" lvl="7" rtl="0">
              <a:spcBef>
                <a:spcPts val="0"/>
              </a:spcBef>
              <a:spcAft>
                <a:spcPts val="0"/>
              </a:spcAft>
              <a:buClr>
                <a:schemeClr val="dk1"/>
              </a:buClr>
              <a:buSzPts val="1400"/>
              <a:buFont typeface="Arial"/>
              <a:buNone/>
              <a:defRPr sz="2800">
                <a:solidFill>
                  <a:schemeClr val="dk1"/>
                </a:solidFill>
              </a:defRPr>
            </a:lvl8pPr>
            <a:lvl9pPr indent="0" lvl="8" rtl="0">
              <a:spcBef>
                <a:spcPts val="0"/>
              </a:spcBef>
              <a:spcAft>
                <a:spcPts val="0"/>
              </a:spcAft>
              <a:buClr>
                <a:schemeClr val="dk1"/>
              </a:buClr>
              <a:buSzPts val="1400"/>
              <a:buFont typeface="Arial"/>
              <a:buNone/>
              <a:defRPr sz="2800">
                <a:solidFill>
                  <a:schemeClr val="dk1"/>
                </a:solidFill>
              </a:defRPr>
            </a:lvl9pPr>
          </a:lstStyle>
          <a:p/>
        </p:txBody>
      </p:sp>
      <p:sp>
        <p:nvSpPr>
          <p:cNvPr id="60" name="Google Shape;6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1" name="Google Shape;6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3" name="Shape 103"/>
        <p:cNvGrpSpPr/>
        <p:nvPr/>
      </p:nvGrpSpPr>
      <p:grpSpPr>
        <a:xfrm>
          <a:off x="0" y="0"/>
          <a:ext cx="0" cy="0"/>
          <a:chOff x="0" y="0"/>
          <a:chExt cx="0" cy="0"/>
        </a:xfrm>
      </p:grpSpPr>
      <p:sp>
        <p:nvSpPr>
          <p:cNvPr id="104" name="Google Shape;104;p27"/>
          <p:cNvSpPr txBox="1"/>
          <p:nvPr>
            <p:ph type="title"/>
          </p:nvPr>
        </p:nvSpPr>
        <p:spPr>
          <a:xfrm>
            <a:off x="1400175" y="746200"/>
            <a:ext cx="7315200" cy="1116000"/>
          </a:xfrm>
          <a:prstGeom prst="rect">
            <a:avLst/>
          </a:prstGeom>
          <a:noFill/>
          <a:ln>
            <a:noFill/>
          </a:ln>
        </p:spPr>
        <p:txBody>
          <a:bodyPr anchorCtr="0" anchor="t" bIns="68575" lIns="68575" spcFirstLastPara="1" rIns="68575" wrap="square" tIns="68575"/>
          <a:lstStyle>
            <a:lvl1pPr indent="0" lvl="0" marL="0" marR="0" rtl="0" algn="l">
              <a:lnSpc>
                <a:spcPct val="80000"/>
              </a:lnSpc>
              <a:spcBef>
                <a:spcPts val="0"/>
              </a:spcBef>
              <a:spcAft>
                <a:spcPts val="0"/>
              </a:spcAft>
              <a:buClr>
                <a:schemeClr val="dk1"/>
              </a:buClr>
              <a:buSzPts val="1100"/>
              <a:buFont typeface="Montserrat"/>
              <a:buNone/>
              <a:defRPr b="1" i="0" sz="3300" u="none" cap="none" strike="noStrike">
                <a:solidFill>
                  <a:schemeClr val="dk1"/>
                </a:solidFill>
                <a:latin typeface="Montserrat"/>
                <a:ea typeface="Montserrat"/>
                <a:cs typeface="Montserrat"/>
                <a:sym typeface="Montserrat"/>
              </a:defRPr>
            </a:lvl1pPr>
            <a:lvl2pPr indent="0" lvl="1" rtl="0">
              <a:spcBef>
                <a:spcPts val="0"/>
              </a:spcBef>
              <a:spcAft>
                <a:spcPts val="0"/>
              </a:spcAft>
              <a:buSzPts val="1100"/>
              <a:buFont typeface="Arial"/>
              <a:buNone/>
              <a:defRPr sz="1400"/>
            </a:lvl2pPr>
            <a:lvl3pPr indent="0" lvl="2" rtl="0">
              <a:spcBef>
                <a:spcPts val="0"/>
              </a:spcBef>
              <a:spcAft>
                <a:spcPts val="0"/>
              </a:spcAft>
              <a:buSzPts val="1100"/>
              <a:buFont typeface="Arial"/>
              <a:buNone/>
              <a:defRPr sz="1400"/>
            </a:lvl3pPr>
            <a:lvl4pPr indent="0" lvl="3" rtl="0">
              <a:spcBef>
                <a:spcPts val="0"/>
              </a:spcBef>
              <a:spcAft>
                <a:spcPts val="0"/>
              </a:spcAft>
              <a:buSzPts val="1100"/>
              <a:buFont typeface="Arial"/>
              <a:buNone/>
              <a:defRPr sz="1400"/>
            </a:lvl4pPr>
            <a:lvl5pPr indent="0" lvl="4" rtl="0">
              <a:spcBef>
                <a:spcPts val="0"/>
              </a:spcBef>
              <a:spcAft>
                <a:spcPts val="0"/>
              </a:spcAft>
              <a:buSzPts val="1100"/>
              <a:buFont typeface="Arial"/>
              <a:buNone/>
              <a:defRPr sz="1400"/>
            </a:lvl5pPr>
            <a:lvl6pPr indent="0" lvl="5" rtl="0">
              <a:spcBef>
                <a:spcPts val="0"/>
              </a:spcBef>
              <a:spcAft>
                <a:spcPts val="0"/>
              </a:spcAft>
              <a:buSzPts val="1100"/>
              <a:buFont typeface="Arial"/>
              <a:buNone/>
              <a:defRPr sz="1400"/>
            </a:lvl6pPr>
            <a:lvl7pPr indent="0" lvl="6" rtl="0">
              <a:spcBef>
                <a:spcPts val="0"/>
              </a:spcBef>
              <a:spcAft>
                <a:spcPts val="0"/>
              </a:spcAft>
              <a:buSzPts val="1100"/>
              <a:buFont typeface="Arial"/>
              <a:buNone/>
              <a:defRPr sz="1400"/>
            </a:lvl7pPr>
            <a:lvl8pPr indent="0" lvl="7" rtl="0">
              <a:spcBef>
                <a:spcPts val="0"/>
              </a:spcBef>
              <a:spcAft>
                <a:spcPts val="0"/>
              </a:spcAft>
              <a:buSzPts val="1100"/>
              <a:buFont typeface="Arial"/>
              <a:buNone/>
              <a:defRPr sz="1400"/>
            </a:lvl8pPr>
            <a:lvl9pPr indent="0" lvl="8" rtl="0">
              <a:spcBef>
                <a:spcPts val="0"/>
              </a:spcBef>
              <a:spcAft>
                <a:spcPts val="0"/>
              </a:spcAft>
              <a:buSzPts val="1100"/>
              <a:buFont typeface="Arial"/>
              <a:buNone/>
              <a:defRPr sz="1400"/>
            </a:lvl9pPr>
          </a:lstStyle>
          <a:p/>
        </p:txBody>
      </p:sp>
      <p:sp>
        <p:nvSpPr>
          <p:cNvPr id="105" name="Google Shape;105;p27"/>
          <p:cNvSpPr txBox="1"/>
          <p:nvPr>
            <p:ph idx="12" type="sldNum"/>
          </p:nvPr>
        </p:nvSpPr>
        <p:spPr>
          <a:xfrm>
            <a:off x="176905" y="4814158"/>
            <a:ext cx="385200" cy="1704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ctr">
              <a:lnSpc>
                <a:spcPct val="100000"/>
              </a:lnSpc>
              <a:spcBef>
                <a:spcPts val="0"/>
              </a:spcBef>
              <a:spcAft>
                <a:spcPts val="0"/>
              </a:spcAft>
              <a:buClr>
                <a:schemeClr val="dk1"/>
              </a:buClr>
              <a:buFont typeface="Montserrat Medium"/>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ctr">
              <a:spcBef>
                <a:spcPts val="0"/>
              </a:spcBef>
              <a:spcAft>
                <a:spcPts val="0"/>
              </a:spcAft>
              <a:buNone/>
            </a:pPr>
            <a:fld id="{00000000-1234-1234-1234-123412341234}" type="slidenum">
              <a:rPr lang="en-US"/>
              <a:t>‹#›</a:t>
            </a:fld>
            <a:endParaRPr sz="1100">
              <a:solidFill>
                <a:srgbClr val="000000"/>
              </a:solidFill>
              <a:latin typeface="Arial"/>
              <a:ea typeface="Arial"/>
              <a:cs typeface="Arial"/>
              <a:sym typeface="Arial"/>
            </a:endParaRPr>
          </a:p>
        </p:txBody>
      </p:sp>
      <p:sp>
        <p:nvSpPr>
          <p:cNvPr id="106" name="Google Shape;106;p27"/>
          <p:cNvSpPr txBox="1"/>
          <p:nvPr>
            <p:ph idx="1" type="body"/>
          </p:nvPr>
        </p:nvSpPr>
        <p:spPr>
          <a:xfrm>
            <a:off x="1400175" y="1885950"/>
            <a:ext cx="7315200" cy="2332800"/>
          </a:xfrm>
          <a:prstGeom prst="rect">
            <a:avLst/>
          </a:prstGeom>
          <a:noFill/>
          <a:ln>
            <a:noFill/>
          </a:ln>
        </p:spPr>
        <p:txBody>
          <a:bodyPr anchorCtr="0" anchor="t" bIns="68575" lIns="68575" spcFirstLastPara="1" rIns="68575" wrap="square" tIns="68575"/>
          <a:lstStyle>
            <a:lvl1pPr indent="-361950" lvl="0" marL="457200" marR="0" rtl="0" algn="l">
              <a:lnSpc>
                <a:spcPct val="120000"/>
              </a:lnSpc>
              <a:spcBef>
                <a:spcPts val="800"/>
              </a:spcBef>
              <a:spcAft>
                <a:spcPts val="0"/>
              </a:spcAft>
              <a:buClr>
                <a:schemeClr val="dk1"/>
              </a:buClr>
              <a:buSzPts val="2100"/>
              <a:buFont typeface="Arial"/>
              <a:buChar char="●"/>
              <a:defRPr b="0" i="0" sz="2100" u="none" cap="none" strike="noStrike">
                <a:solidFill>
                  <a:schemeClr val="dk1"/>
                </a:solidFill>
                <a:latin typeface="Open Sans"/>
                <a:ea typeface="Open Sans"/>
                <a:cs typeface="Open Sans"/>
                <a:sym typeface="Open Sans"/>
              </a:defRPr>
            </a:lvl1pPr>
            <a:lvl2pPr indent="-317500" lvl="1" marL="914400" marR="0" rtl="0" algn="l">
              <a:lnSpc>
                <a:spcPct val="12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2pPr>
            <a:lvl3pPr indent="-285750" lvl="2" marL="1371600" marR="0" rtl="0" algn="l">
              <a:lnSpc>
                <a:spcPct val="120000"/>
              </a:lnSpc>
              <a:spcBef>
                <a:spcPts val="400"/>
              </a:spcBef>
              <a:spcAft>
                <a:spcPts val="0"/>
              </a:spcAft>
              <a:buClr>
                <a:schemeClr val="dk1"/>
              </a:buClr>
              <a:buSzPts val="900"/>
              <a:buFont typeface="Arial"/>
              <a:buChar char="■"/>
              <a:defRPr b="0" i="0" sz="900" u="none" cap="none" strike="noStrike">
                <a:solidFill>
                  <a:schemeClr val="dk1"/>
                </a:solidFill>
                <a:latin typeface="Open Sans"/>
                <a:ea typeface="Open Sans"/>
                <a:cs typeface="Open Sans"/>
                <a:sym typeface="Open Sans"/>
              </a:defRPr>
            </a:lvl3pPr>
            <a:lvl4pPr indent="-279400" lvl="3" marL="1828800" marR="0" rtl="0" algn="l">
              <a:lnSpc>
                <a:spcPct val="120000"/>
              </a:lnSpc>
              <a:spcBef>
                <a:spcPts val="400"/>
              </a:spcBef>
              <a:spcAft>
                <a:spcPts val="0"/>
              </a:spcAft>
              <a:buClr>
                <a:schemeClr val="dk1"/>
              </a:buClr>
              <a:buSzPts val="800"/>
              <a:buFont typeface="Arial"/>
              <a:buChar char="●"/>
              <a:defRPr b="0" i="0" sz="800" u="none" cap="none" strike="noStrike">
                <a:solidFill>
                  <a:schemeClr val="dk1"/>
                </a:solidFill>
                <a:latin typeface="Open Sans"/>
                <a:ea typeface="Open Sans"/>
                <a:cs typeface="Open Sans"/>
                <a:sym typeface="Open Sans"/>
              </a:defRPr>
            </a:lvl4pPr>
            <a:lvl5pPr indent="-279400" lvl="4" marL="2286000" marR="0" rtl="0" algn="l">
              <a:lnSpc>
                <a:spcPct val="120000"/>
              </a:lnSpc>
              <a:spcBef>
                <a:spcPts val="400"/>
              </a:spcBef>
              <a:spcAft>
                <a:spcPts val="0"/>
              </a:spcAft>
              <a:buClr>
                <a:schemeClr val="dk1"/>
              </a:buClr>
              <a:buSzPts val="800"/>
              <a:buFont typeface="Arial"/>
              <a:buChar char="○"/>
              <a:defRPr b="0" i="0" sz="800" u="none" cap="none" strike="noStrike">
                <a:solidFill>
                  <a:schemeClr val="dk1"/>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cxnSp>
        <p:nvCxnSpPr>
          <p:cNvPr id="107" name="Google Shape;107;p27"/>
          <p:cNvCxnSpPr/>
          <p:nvPr/>
        </p:nvCxnSpPr>
        <p:spPr>
          <a:xfrm>
            <a:off x="739110" y="0"/>
            <a:ext cx="0" cy="5143500"/>
          </a:xfrm>
          <a:prstGeom prst="straightConnector1">
            <a:avLst/>
          </a:prstGeom>
          <a:noFill/>
          <a:ln cap="flat" cmpd="sng" w="9525">
            <a:solidFill>
              <a:schemeClr val="dk1">
                <a:alpha val="20000"/>
              </a:schemeClr>
            </a:solidFill>
            <a:prstDash val="solid"/>
            <a:miter lim="8000"/>
            <a:headEnd len="sm" w="sm" type="none"/>
            <a:tailEnd len="sm" w="sm" type="none"/>
          </a:ln>
        </p:spPr>
      </p:cxnSp>
      <p:cxnSp>
        <p:nvCxnSpPr>
          <p:cNvPr id="108" name="Google Shape;108;p27"/>
          <p:cNvCxnSpPr/>
          <p:nvPr/>
        </p:nvCxnSpPr>
        <p:spPr>
          <a:xfrm>
            <a:off x="351665" y="2447060"/>
            <a:ext cx="0" cy="258900"/>
          </a:xfrm>
          <a:prstGeom prst="straightConnector1">
            <a:avLst/>
          </a:prstGeom>
          <a:noFill/>
          <a:ln cap="flat" cmpd="sng" w="25400">
            <a:solidFill>
              <a:schemeClr val="accent1"/>
            </a:solidFill>
            <a:prstDash val="solid"/>
            <a:miter lim="8000"/>
            <a:headEnd len="sm" w="sm" type="none"/>
            <a:tailEnd len="sm" w="sm" type="none"/>
          </a:ln>
        </p:spPr>
      </p:cxnSp>
      <p:cxnSp>
        <p:nvCxnSpPr>
          <p:cNvPr id="109" name="Google Shape;109;p27"/>
          <p:cNvCxnSpPr/>
          <p:nvPr/>
        </p:nvCxnSpPr>
        <p:spPr>
          <a:xfrm>
            <a:off x="387445" y="2447060"/>
            <a:ext cx="0" cy="258900"/>
          </a:xfrm>
          <a:prstGeom prst="straightConnector1">
            <a:avLst/>
          </a:prstGeom>
          <a:noFill/>
          <a:ln cap="flat" cmpd="sng" w="25400">
            <a:solidFill>
              <a:schemeClr val="accent1"/>
            </a:solidFill>
            <a:prstDash val="solid"/>
            <a:miter lim="8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 id="2147483711" r:id="rId40"/>
    <p:sldLayoutId id="2147483712" r:id="rId41"/>
    <p:sldLayoutId id="2147483713" r:id="rId42"/>
    <p:sldLayoutId id="2147483714" r:id="rId43"/>
    <p:sldLayoutId id="2147483715" r:id="rId44"/>
    <p:sldLayoutId id="2147483716" r:id="rId45"/>
    <p:sldLayoutId id="2147483717" r:id="rId46"/>
    <p:sldLayoutId id="2147483718" r:id="rId47"/>
    <p:sldLayoutId id="2147483719" r:id="rId48"/>
    <p:sldLayoutId id="2147483720" r:id="rId49"/>
    <p:sldLayoutId id="2147483721" r:id="rId50"/>
    <p:sldLayoutId id="2147483722" r:id="rId51"/>
    <p:sldLayoutId id="2147483723" r:id="rId52"/>
    <p:sldLayoutId id="2147483724" r:id="rId53"/>
    <p:sldLayoutId id="2147483725" r:id="rId54"/>
    <p:sldLayoutId id="2147483726" r:id="rId55"/>
    <p:sldLayoutId id="2147483727" r:id="rId56"/>
    <p:sldLayoutId id="2147483728" r:id="rId57"/>
    <p:sldLayoutId id="2147483729" r:id="rId58"/>
    <p:sldLayoutId id="2147483730" r:id="rId59"/>
    <p:sldLayoutId id="2147483731" r:id="rId60"/>
    <p:sldLayoutId id="2147483732" r:id="rId61"/>
    <p:sldLayoutId id="2147483733" r:id="rId62"/>
    <p:sldLayoutId id="2147483734" r:id="rId63"/>
    <p:sldLayoutId id="2147483735" r:id="rId64"/>
    <p:sldLayoutId id="2147483736" r:id="rId65"/>
    <p:sldLayoutId id="2147483737" r:id="rId66"/>
    <p:sldLayoutId id="2147483738" r:id="rId67"/>
    <p:sldLayoutId id="2147483739" r:id="rId68"/>
    <p:sldLayoutId id="2147483740" r:id="rId6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3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jp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3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0.jp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36.png"/><Relationship Id="rId5"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7.jp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41.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6.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6.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6.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7.jp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16.png"/><Relationship Id="rId4" Type="http://schemas.openxmlformats.org/officeDocument/2006/relationships/hyperlink" Target="https://motchallenge.net/" TargetMode="External"/><Relationship Id="rId5" Type="http://schemas.openxmlformats.org/officeDocument/2006/relationships/hyperlink" Target="http://www.votchallenge.net/" TargetMode="External"/><Relationship Id="rId6" Type="http://schemas.openxmlformats.org/officeDocument/2006/relationships/hyperlink" Target="http://aiskyeye.co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7.xml"/><Relationship Id="rId3" Type="http://schemas.openxmlformats.org/officeDocument/2006/relationships/image" Target="../media/image50.jp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26.gif"/><Relationship Id="rId9" Type="http://schemas.openxmlformats.org/officeDocument/2006/relationships/image" Target="../media/image20.gif"/><Relationship Id="rId5" Type="http://schemas.openxmlformats.org/officeDocument/2006/relationships/image" Target="../media/image22.gif"/><Relationship Id="rId6" Type="http://schemas.openxmlformats.org/officeDocument/2006/relationships/image" Target="../media/image25.gif"/><Relationship Id="rId7" Type="http://schemas.openxmlformats.org/officeDocument/2006/relationships/image" Target="../media/image21.gif"/><Relationship Id="rId8" Type="http://schemas.openxmlformats.org/officeDocument/2006/relationships/image" Target="../media/image2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jp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82828"/>
        </a:solidFill>
      </p:bgPr>
    </p:bg>
    <p:spTree>
      <p:nvGrpSpPr>
        <p:cNvPr id="505" name="Shape 505"/>
        <p:cNvGrpSpPr/>
        <p:nvPr/>
      </p:nvGrpSpPr>
      <p:grpSpPr>
        <a:xfrm>
          <a:off x="0" y="0"/>
          <a:ext cx="0" cy="0"/>
          <a:chOff x="0" y="0"/>
          <a:chExt cx="0" cy="0"/>
        </a:xfrm>
      </p:grpSpPr>
      <p:pic>
        <p:nvPicPr>
          <p:cNvPr descr="ci_presentation_marko.jpg" id="506" name="Google Shape;506;p97"/>
          <p:cNvPicPr preferRelativeResize="0"/>
          <p:nvPr/>
        </p:nvPicPr>
        <p:blipFill>
          <a:blip r:embed="rId3">
            <a:alphaModFix/>
          </a:blip>
          <a:stretch>
            <a:fillRect/>
          </a:stretch>
        </p:blipFill>
        <p:spPr>
          <a:xfrm>
            <a:off x="0" y="-135488"/>
            <a:ext cx="9144000" cy="609600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sp>
        <p:nvSpPr>
          <p:cNvPr id="507" name="Google Shape;507;p97"/>
          <p:cNvSpPr txBox="1"/>
          <p:nvPr/>
        </p:nvSpPr>
        <p:spPr>
          <a:xfrm>
            <a:off x="1225725" y="2379275"/>
            <a:ext cx="6868200" cy="1223700"/>
          </a:xfrm>
          <a:prstGeom prst="rect">
            <a:avLst/>
          </a:prstGeom>
          <a:noFill/>
          <a:ln>
            <a:noFill/>
          </a:ln>
          <a:effectLst>
            <a:outerShdw blurRad="57150" rotWithShape="0" algn="bl" dir="5400000" dist="19050">
              <a:srgbClr val="000000">
                <a:alpha val="50000"/>
              </a:srgbClr>
            </a:outerShdw>
          </a:effectLst>
        </p:spPr>
        <p:txBody>
          <a:bodyPr anchorCtr="0" anchor="t" bIns="0" lIns="91425" spcFirstLastPara="1" rIns="91425" wrap="square" tIns="0">
            <a:noAutofit/>
          </a:bodyPr>
          <a:lstStyle/>
          <a:p>
            <a:pPr indent="0" lvl="0" marL="0" rtl="0" algn="ctr">
              <a:spcBef>
                <a:spcPts val="0"/>
              </a:spcBef>
              <a:spcAft>
                <a:spcPts val="0"/>
              </a:spcAft>
              <a:buClr>
                <a:srgbClr val="EFEFEF"/>
              </a:buClr>
              <a:buSzPts val="5200"/>
              <a:buFont typeface="Arial"/>
              <a:buNone/>
            </a:pPr>
            <a:r>
              <a:rPr b="1" lang="en-US" sz="5200">
                <a:solidFill>
                  <a:schemeClr val="lt1"/>
                </a:solidFill>
              </a:rPr>
              <a:t>Introduction to Object Tracking</a:t>
            </a:r>
            <a:endParaRPr b="1">
              <a:solidFill>
                <a:schemeClr val="lt1"/>
              </a:solidFill>
            </a:endParaRPr>
          </a:p>
        </p:txBody>
      </p:sp>
      <p:sp>
        <p:nvSpPr>
          <p:cNvPr id="508" name="Google Shape;508;p97"/>
          <p:cNvSpPr txBox="1"/>
          <p:nvPr/>
        </p:nvSpPr>
        <p:spPr>
          <a:xfrm>
            <a:off x="1321475" y="3948925"/>
            <a:ext cx="1860900" cy="369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lang="en-US" sz="1200">
                <a:solidFill>
                  <a:srgbClr val="FFFFFF"/>
                </a:solidFill>
                <a:highlight>
                  <a:srgbClr val="000000"/>
                </a:highlight>
                <a:latin typeface="Source Sans Pro"/>
                <a:ea typeface="Source Sans Pro"/>
                <a:cs typeface="Source Sans Pro"/>
                <a:sym typeface="Source Sans Pro"/>
              </a:rPr>
              <a:t> </a:t>
            </a:r>
            <a:r>
              <a:rPr b="1" lang="en-US" sz="1800">
                <a:solidFill>
                  <a:srgbClr val="FFFFFF"/>
                </a:solidFill>
                <a:highlight>
                  <a:srgbClr val="000000"/>
                </a:highlight>
                <a:latin typeface="Source Sans Pro"/>
                <a:ea typeface="Source Sans Pro"/>
                <a:cs typeface="Source Sans Pro"/>
                <a:sym typeface="Source Sans Pro"/>
              </a:rPr>
              <a:t>Marko Knežević</a:t>
            </a:r>
            <a:endParaRPr b="1" sz="1800">
              <a:highlight>
                <a:srgbClr val="000000"/>
              </a:highlight>
            </a:endParaRPr>
          </a:p>
        </p:txBody>
      </p:sp>
      <p:pic>
        <p:nvPicPr>
          <p:cNvPr descr="red_01.png" id="509" name="Google Shape;509;p97"/>
          <p:cNvPicPr preferRelativeResize="0"/>
          <p:nvPr/>
        </p:nvPicPr>
        <p:blipFill rotWithShape="1">
          <a:blip r:embed="rId4">
            <a:alphaModFix/>
          </a:blip>
          <a:srcRect b="0" l="0" r="0" t="0"/>
          <a:stretch/>
        </p:blipFill>
        <p:spPr>
          <a:xfrm>
            <a:off x="1321472" y="2027127"/>
            <a:ext cx="525444" cy="4715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50" name="Shape 650"/>
        <p:cNvGrpSpPr/>
        <p:nvPr/>
      </p:nvGrpSpPr>
      <p:grpSpPr>
        <a:xfrm>
          <a:off x="0" y="0"/>
          <a:ext cx="0" cy="0"/>
          <a:chOff x="0" y="0"/>
          <a:chExt cx="0" cy="0"/>
        </a:xfrm>
      </p:grpSpPr>
      <p:sp>
        <p:nvSpPr>
          <p:cNvPr id="651" name="Google Shape;651;p106"/>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106"/>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Occlusion example</a:t>
            </a:r>
            <a:endParaRPr b="1" sz="2400">
              <a:solidFill>
                <a:srgbClr val="222222"/>
              </a:solidFill>
              <a:latin typeface="Roboto Condensed"/>
              <a:ea typeface="Roboto Condensed"/>
              <a:cs typeface="Roboto Condensed"/>
              <a:sym typeface="Roboto Condensed"/>
            </a:endParaRPr>
          </a:p>
        </p:txBody>
      </p:sp>
      <p:pic>
        <p:nvPicPr>
          <p:cNvPr descr="red.png" id="653" name="Google Shape;653;p106"/>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654" name="Google Shape;654;p106"/>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106"/>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10</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656" name="Google Shape;656;p106"/>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p:txBody>
      </p:sp>
      <p:pic>
        <p:nvPicPr>
          <p:cNvPr id="657" name="Google Shape;657;p106"/>
          <p:cNvPicPr preferRelativeResize="0"/>
          <p:nvPr/>
        </p:nvPicPr>
        <p:blipFill>
          <a:blip r:embed="rId4">
            <a:alphaModFix/>
          </a:blip>
          <a:stretch>
            <a:fillRect/>
          </a:stretch>
        </p:blipFill>
        <p:spPr>
          <a:xfrm>
            <a:off x="2910025" y="218692"/>
            <a:ext cx="6045725" cy="4828850"/>
          </a:xfrm>
          <a:prstGeom prst="rect">
            <a:avLst/>
          </a:prstGeom>
          <a:noFill/>
          <a:ln>
            <a:noFill/>
          </a:ln>
        </p:spPr>
      </p:pic>
      <p:sp>
        <p:nvSpPr>
          <p:cNvPr id="658" name="Google Shape;658;p106"/>
          <p:cNvSpPr txBox="1"/>
          <p:nvPr/>
        </p:nvSpPr>
        <p:spPr>
          <a:xfrm>
            <a:off x="5647775" y="4667650"/>
            <a:ext cx="3304200" cy="252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US" sz="1800">
                <a:solidFill>
                  <a:srgbClr val="FFFFFF"/>
                </a:solidFill>
              </a:rPr>
              <a:t>Credits to: </a:t>
            </a:r>
            <a:r>
              <a:rPr b="1" lang="en-US" sz="1800">
                <a:solidFill>
                  <a:srgbClr val="FFFFFF"/>
                </a:solidFill>
              </a:rPr>
              <a:t>Prithwijit Guha</a:t>
            </a:r>
            <a:endParaRPr b="1" sz="1800">
              <a:solidFill>
                <a:srgbClr val="FFFFFF"/>
              </a:solidFill>
            </a:endParaRPr>
          </a:p>
          <a:p>
            <a:pPr indent="0" lvl="0" marL="0" rtl="0" algn="r">
              <a:spcBef>
                <a:spcPts val="0"/>
              </a:spcBef>
              <a:spcAft>
                <a:spcPts val="0"/>
              </a:spcAft>
              <a:buNone/>
            </a:pPr>
            <a:r>
              <a:t/>
            </a:r>
            <a:endParaRPr b="1" sz="18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62" name="Shape 662"/>
        <p:cNvGrpSpPr/>
        <p:nvPr/>
      </p:nvGrpSpPr>
      <p:grpSpPr>
        <a:xfrm>
          <a:off x="0" y="0"/>
          <a:ext cx="0" cy="0"/>
          <a:chOff x="0" y="0"/>
          <a:chExt cx="0" cy="0"/>
        </a:xfrm>
      </p:grpSpPr>
      <p:sp>
        <p:nvSpPr>
          <p:cNvPr id="663" name="Google Shape;663;p107"/>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107"/>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ID Switch</a:t>
            </a:r>
            <a:endParaRPr b="1" sz="2400">
              <a:solidFill>
                <a:srgbClr val="222222"/>
              </a:solidFill>
              <a:latin typeface="Roboto Condensed"/>
              <a:ea typeface="Roboto Condensed"/>
              <a:cs typeface="Roboto Condensed"/>
              <a:sym typeface="Roboto Condensed"/>
            </a:endParaRPr>
          </a:p>
        </p:txBody>
      </p:sp>
      <p:pic>
        <p:nvPicPr>
          <p:cNvPr descr="red.png" id="665" name="Google Shape;665;p107"/>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666" name="Google Shape;666;p107"/>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107"/>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11</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668" name="Google Shape;668;p107"/>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p:txBody>
      </p:sp>
      <p:sp>
        <p:nvSpPr>
          <p:cNvPr id="669" name="Google Shape;669;p107"/>
          <p:cNvSpPr txBox="1"/>
          <p:nvPr/>
        </p:nvSpPr>
        <p:spPr>
          <a:xfrm>
            <a:off x="5647775" y="4667650"/>
            <a:ext cx="3304200" cy="252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US" sz="1800">
                <a:solidFill>
                  <a:srgbClr val="FFFFFF"/>
                </a:solidFill>
              </a:rPr>
              <a:t>Credits to: Prithwijit Guha</a:t>
            </a:r>
            <a:endParaRPr b="1" sz="1800">
              <a:solidFill>
                <a:srgbClr val="FFFFFF"/>
              </a:solidFill>
            </a:endParaRPr>
          </a:p>
          <a:p>
            <a:pPr indent="0" lvl="0" marL="0" rtl="0" algn="r">
              <a:spcBef>
                <a:spcPts val="0"/>
              </a:spcBef>
              <a:spcAft>
                <a:spcPts val="0"/>
              </a:spcAft>
              <a:buNone/>
            </a:pPr>
            <a:r>
              <a:t/>
            </a:r>
            <a:endParaRPr b="1" sz="1800">
              <a:solidFill>
                <a:srgbClr val="FFFFFF"/>
              </a:solidFill>
            </a:endParaRPr>
          </a:p>
        </p:txBody>
      </p:sp>
      <p:pic>
        <p:nvPicPr>
          <p:cNvPr id="670" name="Google Shape;670;p107"/>
          <p:cNvPicPr preferRelativeResize="0"/>
          <p:nvPr/>
        </p:nvPicPr>
        <p:blipFill>
          <a:blip r:embed="rId4">
            <a:alphaModFix/>
          </a:blip>
          <a:stretch>
            <a:fillRect/>
          </a:stretch>
        </p:blipFill>
        <p:spPr>
          <a:xfrm>
            <a:off x="2913525" y="126825"/>
            <a:ext cx="6131175" cy="4696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674" name="Shape 674"/>
        <p:cNvGrpSpPr/>
        <p:nvPr/>
      </p:nvGrpSpPr>
      <p:grpSpPr>
        <a:xfrm>
          <a:off x="0" y="0"/>
          <a:ext cx="0" cy="0"/>
          <a:chOff x="0" y="0"/>
          <a:chExt cx="0" cy="0"/>
        </a:xfrm>
      </p:grpSpPr>
      <p:sp>
        <p:nvSpPr>
          <p:cNvPr id="675" name="Google Shape;675;p108"/>
          <p:cNvSpPr txBox="1"/>
          <p:nvPr/>
        </p:nvSpPr>
        <p:spPr>
          <a:xfrm>
            <a:off x="239675" y="3343025"/>
            <a:ext cx="1925100" cy="795900"/>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TALK OUTLINE</a:t>
            </a:r>
            <a:endParaRPr/>
          </a:p>
        </p:txBody>
      </p:sp>
      <p:pic>
        <p:nvPicPr>
          <p:cNvPr descr="red.png" id="676" name="Google Shape;676;p108"/>
          <p:cNvPicPr preferRelativeResize="0"/>
          <p:nvPr/>
        </p:nvPicPr>
        <p:blipFill rotWithShape="1">
          <a:blip r:embed="rId4">
            <a:alphaModFix/>
          </a:blip>
          <a:srcRect b="0" l="0" r="0" t="0"/>
          <a:stretch/>
        </p:blipFill>
        <p:spPr>
          <a:xfrm>
            <a:off x="321898" y="-2"/>
            <a:ext cx="649518" cy="908982"/>
          </a:xfrm>
          <a:prstGeom prst="rect">
            <a:avLst/>
          </a:prstGeom>
          <a:noFill/>
          <a:ln>
            <a:noFill/>
          </a:ln>
        </p:spPr>
      </p:pic>
      <p:sp>
        <p:nvSpPr>
          <p:cNvPr id="677" name="Google Shape;677;p108"/>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108"/>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12</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cxnSp>
        <p:nvCxnSpPr>
          <p:cNvPr id="679" name="Google Shape;679;p108"/>
          <p:cNvCxnSpPr/>
          <p:nvPr/>
        </p:nvCxnSpPr>
        <p:spPr>
          <a:xfrm>
            <a:off x="3088457" y="778657"/>
            <a:ext cx="0" cy="4337100"/>
          </a:xfrm>
          <a:prstGeom prst="straightConnector1">
            <a:avLst/>
          </a:prstGeom>
          <a:noFill/>
          <a:ln cap="flat" cmpd="sng" w="9525">
            <a:solidFill>
              <a:srgbClr val="222222"/>
            </a:solidFill>
            <a:prstDash val="solid"/>
            <a:miter lim="8000"/>
            <a:headEnd len="sm" w="sm" type="none"/>
            <a:tailEnd len="sm" w="sm" type="none"/>
          </a:ln>
        </p:spPr>
      </p:cxnSp>
      <p:sp>
        <p:nvSpPr>
          <p:cNvPr id="680" name="Google Shape;680;p108"/>
          <p:cNvSpPr/>
          <p:nvPr/>
        </p:nvSpPr>
        <p:spPr>
          <a:xfrm>
            <a:off x="2895328" y="4088260"/>
            <a:ext cx="386400" cy="386400"/>
          </a:xfrm>
          <a:prstGeom prst="ellipse">
            <a:avLst/>
          </a:prstGeom>
          <a:solidFill>
            <a:srgbClr val="222222"/>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t/>
            </a:r>
            <a:endParaRPr b="0" i="0" sz="2000" u="none" cap="none" strike="noStrike">
              <a:solidFill>
                <a:srgbClr val="FFFFFF"/>
              </a:solidFill>
              <a:latin typeface="Calibri"/>
              <a:ea typeface="Calibri"/>
              <a:cs typeface="Calibri"/>
              <a:sym typeface="Calibri"/>
            </a:endParaRPr>
          </a:p>
        </p:txBody>
      </p:sp>
      <p:sp>
        <p:nvSpPr>
          <p:cNvPr id="681" name="Google Shape;681;p108"/>
          <p:cNvSpPr/>
          <p:nvPr/>
        </p:nvSpPr>
        <p:spPr>
          <a:xfrm>
            <a:off x="3054082" y="743921"/>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682" name="Google Shape;682;p108"/>
          <p:cNvSpPr/>
          <p:nvPr/>
        </p:nvSpPr>
        <p:spPr>
          <a:xfrm>
            <a:off x="3061494" y="1547032"/>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683" name="Google Shape;683;p108"/>
          <p:cNvSpPr/>
          <p:nvPr/>
        </p:nvSpPr>
        <p:spPr>
          <a:xfrm>
            <a:off x="2987994" y="2156794"/>
            <a:ext cx="216600" cy="216600"/>
          </a:xfrm>
          <a:prstGeom prst="ellipse">
            <a:avLst/>
          </a:prstGeom>
          <a:noFill/>
          <a:ln cap="flat" cmpd="sng" w="9525">
            <a:solidFill>
              <a:srgbClr val="E5282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0" i="0" sz="2000" u="none" cap="none" strike="noStrike">
              <a:solidFill>
                <a:srgbClr val="FFFFFF"/>
              </a:solidFill>
              <a:latin typeface="Calibri"/>
              <a:ea typeface="Calibri"/>
              <a:cs typeface="Calibri"/>
              <a:sym typeface="Calibri"/>
            </a:endParaRPr>
          </a:p>
        </p:txBody>
      </p:sp>
      <p:sp>
        <p:nvSpPr>
          <p:cNvPr id="684" name="Google Shape;684;p108"/>
          <p:cNvSpPr txBox="1"/>
          <p:nvPr/>
        </p:nvSpPr>
        <p:spPr>
          <a:xfrm>
            <a:off x="3324476" y="625776"/>
            <a:ext cx="3842100" cy="431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52828"/>
              </a:buClr>
              <a:buFont typeface="Arial"/>
              <a:buNone/>
            </a:pPr>
            <a:r>
              <a:rPr b="1" lang="en-US" sz="2400">
                <a:latin typeface="Roboto Condensed"/>
                <a:ea typeface="Roboto Condensed"/>
                <a:cs typeface="Roboto Condensed"/>
                <a:sym typeface="Roboto Condensed"/>
              </a:rPr>
              <a:t>Problem Statement</a:t>
            </a:r>
            <a:endParaRPr/>
          </a:p>
        </p:txBody>
      </p:sp>
      <p:sp>
        <p:nvSpPr>
          <p:cNvPr id="685" name="Google Shape;685;p108"/>
          <p:cNvSpPr txBox="1"/>
          <p:nvPr/>
        </p:nvSpPr>
        <p:spPr>
          <a:xfrm>
            <a:off x="3324465" y="1378743"/>
            <a:ext cx="38421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Challenges</a:t>
            </a:r>
            <a:endParaRPr/>
          </a:p>
        </p:txBody>
      </p:sp>
      <p:sp>
        <p:nvSpPr>
          <p:cNvPr id="686" name="Google Shape;686;p108"/>
          <p:cNvSpPr txBox="1"/>
          <p:nvPr/>
        </p:nvSpPr>
        <p:spPr>
          <a:xfrm>
            <a:off x="3322684" y="20076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solidFill>
                  <a:srgbClr val="FF0000"/>
                </a:solidFill>
                <a:latin typeface="Roboto Condensed"/>
                <a:ea typeface="Roboto Condensed"/>
                <a:cs typeface="Roboto Condensed"/>
                <a:sym typeface="Roboto Condensed"/>
              </a:rPr>
              <a:t>Object representation</a:t>
            </a:r>
            <a:endParaRPr>
              <a:solidFill>
                <a:srgbClr val="FF0000"/>
              </a:solidFill>
            </a:endParaRPr>
          </a:p>
        </p:txBody>
      </p:sp>
      <p:grpSp>
        <p:nvGrpSpPr>
          <p:cNvPr id="687" name="Google Shape;687;p108"/>
          <p:cNvGrpSpPr/>
          <p:nvPr/>
        </p:nvGrpSpPr>
        <p:grpSpPr>
          <a:xfrm>
            <a:off x="3322675" y="4020570"/>
            <a:ext cx="4198549" cy="619132"/>
            <a:chOff x="8088730" y="2603783"/>
            <a:chExt cx="7516200" cy="888281"/>
          </a:xfrm>
        </p:grpSpPr>
        <p:sp>
          <p:nvSpPr>
            <p:cNvPr id="688" name="Google Shape;688;p108"/>
            <p:cNvSpPr txBox="1"/>
            <p:nvPr/>
          </p:nvSpPr>
          <p:spPr>
            <a:xfrm>
              <a:off x="8091934" y="2603783"/>
              <a:ext cx="6878100" cy="760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solidFill>
                    <a:srgbClr val="222222"/>
                  </a:solidFill>
                  <a:latin typeface="Roboto Condensed"/>
                  <a:ea typeface="Roboto Condensed"/>
                  <a:cs typeface="Roboto Condensed"/>
                  <a:sym typeface="Roboto Condensed"/>
                </a:rPr>
                <a:t>Summary</a:t>
              </a:r>
              <a:endParaRPr/>
            </a:p>
          </p:txBody>
        </p:sp>
        <p:sp>
          <p:nvSpPr>
            <p:cNvPr id="689" name="Google Shape;689;p108"/>
            <p:cNvSpPr txBox="1"/>
            <p:nvPr/>
          </p:nvSpPr>
          <p:spPr>
            <a:xfrm>
              <a:off x="8088730" y="3181264"/>
              <a:ext cx="7516200" cy="310800"/>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222222"/>
                </a:buClr>
                <a:buFont typeface="Source Sans Pro"/>
                <a:buNone/>
              </a:pPr>
              <a:r>
                <a:rPr lang="en-US" sz="1200">
                  <a:solidFill>
                    <a:srgbClr val="222222"/>
                  </a:solidFill>
                  <a:latin typeface="Source Sans Pro"/>
                  <a:ea typeface="Source Sans Pro"/>
                  <a:cs typeface="Source Sans Pro"/>
                  <a:sym typeface="Source Sans Pro"/>
                </a:rPr>
                <a:t> Conclusion of the talk, References, Competitions, Questions</a:t>
              </a:r>
              <a:endParaRPr/>
            </a:p>
          </p:txBody>
        </p:sp>
      </p:grpSp>
      <p:sp>
        <p:nvSpPr>
          <p:cNvPr id="690" name="Google Shape;690;p108"/>
          <p:cNvSpPr/>
          <p:nvPr/>
        </p:nvSpPr>
        <p:spPr>
          <a:xfrm>
            <a:off x="3020240" y="4173163"/>
            <a:ext cx="152100" cy="216600"/>
          </a:xfrm>
          <a:custGeom>
            <a:rect b="b" l="l" r="r" t="t"/>
            <a:pathLst>
              <a:path extrusionOk="0" h="120000" w="120000">
                <a:moveTo>
                  <a:pt x="53333" y="65455"/>
                </a:moveTo>
                <a:lnTo>
                  <a:pt x="53333" y="60000"/>
                </a:lnTo>
                <a:lnTo>
                  <a:pt x="63333" y="60000"/>
                </a:lnTo>
                <a:cubicBezTo>
                  <a:pt x="65177" y="60000"/>
                  <a:pt x="66666" y="58777"/>
                  <a:pt x="66666" y="57272"/>
                </a:cubicBezTo>
                <a:lnTo>
                  <a:pt x="66666" y="16361"/>
                </a:lnTo>
                <a:lnTo>
                  <a:pt x="110777" y="16361"/>
                </a:lnTo>
                <a:lnTo>
                  <a:pt x="93811" y="39505"/>
                </a:lnTo>
                <a:lnTo>
                  <a:pt x="93855" y="39527"/>
                </a:lnTo>
                <a:cubicBezTo>
                  <a:pt x="93555" y="39938"/>
                  <a:pt x="93333" y="40400"/>
                  <a:pt x="93333" y="40911"/>
                </a:cubicBezTo>
                <a:cubicBezTo>
                  <a:pt x="93333" y="41427"/>
                  <a:pt x="93555" y="41877"/>
                  <a:pt x="93855" y="42288"/>
                </a:cubicBezTo>
                <a:lnTo>
                  <a:pt x="93811" y="42316"/>
                </a:lnTo>
                <a:lnTo>
                  <a:pt x="110777" y="65455"/>
                </a:lnTo>
                <a:cubicBezTo>
                  <a:pt x="110777" y="65455"/>
                  <a:pt x="53333" y="65455"/>
                  <a:pt x="53333" y="65455"/>
                </a:cubicBezTo>
                <a:close/>
                <a:moveTo>
                  <a:pt x="6666" y="5455"/>
                </a:moveTo>
                <a:lnTo>
                  <a:pt x="60000" y="5455"/>
                </a:lnTo>
                <a:lnTo>
                  <a:pt x="60000" y="54544"/>
                </a:lnTo>
                <a:lnTo>
                  <a:pt x="6666" y="54544"/>
                </a:lnTo>
                <a:cubicBezTo>
                  <a:pt x="6666" y="54544"/>
                  <a:pt x="6666" y="5455"/>
                  <a:pt x="6666" y="5455"/>
                </a:cubicBezTo>
                <a:close/>
                <a:moveTo>
                  <a:pt x="119522" y="66783"/>
                </a:moveTo>
                <a:lnTo>
                  <a:pt x="100555" y="40911"/>
                </a:lnTo>
                <a:lnTo>
                  <a:pt x="119522" y="15044"/>
                </a:lnTo>
                <a:lnTo>
                  <a:pt x="119477" y="15016"/>
                </a:lnTo>
                <a:cubicBezTo>
                  <a:pt x="119777" y="14605"/>
                  <a:pt x="120000" y="14155"/>
                  <a:pt x="120000" y="13638"/>
                </a:cubicBezTo>
                <a:cubicBezTo>
                  <a:pt x="120000" y="12127"/>
                  <a:pt x="118511" y="10911"/>
                  <a:pt x="116666" y="10911"/>
                </a:cubicBezTo>
                <a:lnTo>
                  <a:pt x="66666" y="10911"/>
                </a:lnTo>
                <a:lnTo>
                  <a:pt x="66666" y="2727"/>
                </a:lnTo>
                <a:cubicBezTo>
                  <a:pt x="66666" y="1222"/>
                  <a:pt x="65177" y="0"/>
                  <a:pt x="63333" y="0"/>
                </a:cubicBezTo>
                <a:lnTo>
                  <a:pt x="3333" y="0"/>
                </a:lnTo>
                <a:cubicBezTo>
                  <a:pt x="1488" y="0"/>
                  <a:pt x="0" y="1222"/>
                  <a:pt x="0" y="2727"/>
                </a:cubicBezTo>
                <a:lnTo>
                  <a:pt x="0" y="117272"/>
                </a:lnTo>
                <a:cubicBezTo>
                  <a:pt x="0" y="118777"/>
                  <a:pt x="1488" y="120000"/>
                  <a:pt x="3333" y="120000"/>
                </a:cubicBezTo>
                <a:cubicBezTo>
                  <a:pt x="5177" y="120000"/>
                  <a:pt x="6666" y="118777"/>
                  <a:pt x="6666" y="117272"/>
                </a:cubicBezTo>
                <a:lnTo>
                  <a:pt x="6666" y="60000"/>
                </a:lnTo>
                <a:lnTo>
                  <a:pt x="46666" y="60000"/>
                </a:lnTo>
                <a:lnTo>
                  <a:pt x="46666" y="68183"/>
                </a:lnTo>
                <a:cubicBezTo>
                  <a:pt x="46666" y="69688"/>
                  <a:pt x="48155" y="70911"/>
                  <a:pt x="50000" y="70911"/>
                </a:cubicBezTo>
                <a:lnTo>
                  <a:pt x="116666" y="70911"/>
                </a:lnTo>
                <a:cubicBezTo>
                  <a:pt x="118511" y="70911"/>
                  <a:pt x="120000" y="69688"/>
                  <a:pt x="120000" y="68183"/>
                </a:cubicBezTo>
                <a:cubicBezTo>
                  <a:pt x="120000" y="67672"/>
                  <a:pt x="119777" y="67211"/>
                  <a:pt x="119477" y="66800"/>
                </a:cubicBezTo>
                <a:cubicBezTo>
                  <a:pt x="119477" y="66800"/>
                  <a:pt x="119522" y="66783"/>
                  <a:pt x="119522" y="66783"/>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Calibri"/>
              <a:ea typeface="Calibri"/>
              <a:cs typeface="Calibri"/>
              <a:sym typeface="Calibri"/>
            </a:endParaRPr>
          </a:p>
        </p:txBody>
      </p:sp>
      <p:sp>
        <p:nvSpPr>
          <p:cNvPr id="691" name="Google Shape;691;p108"/>
          <p:cNvSpPr/>
          <p:nvPr/>
        </p:nvSpPr>
        <p:spPr>
          <a:xfrm>
            <a:off x="3061494" y="22054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692" name="Google Shape;692;p108"/>
          <p:cNvSpPr txBox="1"/>
          <p:nvPr/>
        </p:nvSpPr>
        <p:spPr>
          <a:xfrm>
            <a:off x="3322684" y="26934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Single target tracking</a:t>
            </a:r>
            <a:endParaRPr/>
          </a:p>
        </p:txBody>
      </p:sp>
      <p:sp>
        <p:nvSpPr>
          <p:cNvPr id="693" name="Google Shape;693;p108"/>
          <p:cNvSpPr/>
          <p:nvPr/>
        </p:nvSpPr>
        <p:spPr>
          <a:xfrm>
            <a:off x="3061494" y="28912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694" name="Google Shape;694;p108"/>
          <p:cNvSpPr txBox="1"/>
          <p:nvPr/>
        </p:nvSpPr>
        <p:spPr>
          <a:xfrm>
            <a:off x="3322684" y="33792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Multi target tracking</a:t>
            </a:r>
            <a:endParaRPr/>
          </a:p>
        </p:txBody>
      </p:sp>
      <p:sp>
        <p:nvSpPr>
          <p:cNvPr id="695" name="Google Shape;695;p108"/>
          <p:cNvSpPr/>
          <p:nvPr/>
        </p:nvSpPr>
        <p:spPr>
          <a:xfrm>
            <a:off x="3061494" y="35770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99" name="Shape 699"/>
        <p:cNvGrpSpPr/>
        <p:nvPr/>
      </p:nvGrpSpPr>
      <p:grpSpPr>
        <a:xfrm>
          <a:off x="0" y="0"/>
          <a:ext cx="0" cy="0"/>
          <a:chOff x="0" y="0"/>
          <a:chExt cx="0" cy="0"/>
        </a:xfrm>
      </p:grpSpPr>
      <p:sp>
        <p:nvSpPr>
          <p:cNvPr id="700" name="Google Shape;700;p109"/>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109"/>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Object representation</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702" name="Google Shape;702;p109"/>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703" name="Google Shape;703;p109"/>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109"/>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13</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705" name="Google Shape;705;p109"/>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Descriptive enough to disambiguate target VS background</a:t>
            </a:r>
            <a:endParaRPr sz="2400">
              <a:solidFill>
                <a:schemeClr val="dk1"/>
              </a:solidFill>
              <a:latin typeface="Roboto Condensed"/>
              <a:ea typeface="Roboto Condensed"/>
              <a:cs typeface="Roboto Condensed"/>
              <a:sym typeface="Roboto Condensed"/>
            </a:endParaRPr>
          </a:p>
          <a:p>
            <a:pPr indent="0" lvl="0" marL="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Flexible enough to cope with:</a:t>
            </a:r>
            <a:endParaRPr sz="2400">
              <a:solidFill>
                <a:schemeClr val="dk1"/>
              </a:solidFill>
              <a:latin typeface="Roboto Condensed"/>
              <a:ea typeface="Roboto Condensed"/>
              <a:cs typeface="Roboto Condensed"/>
              <a:sym typeface="Roboto Condensed"/>
            </a:endParaRPr>
          </a:p>
          <a:p>
            <a:pPr indent="-381000" lvl="1" marL="9144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Scale</a:t>
            </a:r>
            <a:endParaRPr sz="2400">
              <a:solidFill>
                <a:schemeClr val="dk1"/>
              </a:solidFill>
              <a:latin typeface="Roboto Condensed"/>
              <a:ea typeface="Roboto Condensed"/>
              <a:cs typeface="Roboto Condensed"/>
              <a:sym typeface="Roboto Condensed"/>
            </a:endParaRPr>
          </a:p>
          <a:p>
            <a:pPr indent="-381000" lvl="1" marL="9144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Pose</a:t>
            </a:r>
            <a:endParaRPr sz="2400">
              <a:solidFill>
                <a:schemeClr val="dk1"/>
              </a:solidFill>
              <a:latin typeface="Roboto Condensed"/>
              <a:ea typeface="Roboto Condensed"/>
              <a:cs typeface="Roboto Condensed"/>
              <a:sym typeface="Roboto Condensed"/>
            </a:endParaRPr>
          </a:p>
          <a:p>
            <a:pPr indent="-381000" lvl="1" marL="9144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Illumination</a:t>
            </a:r>
            <a:endParaRPr sz="2400">
              <a:solidFill>
                <a:schemeClr val="dk1"/>
              </a:solidFill>
              <a:latin typeface="Roboto Condensed"/>
              <a:ea typeface="Roboto Condensed"/>
              <a:cs typeface="Roboto Condensed"/>
              <a:sym typeface="Roboto Condensed"/>
            </a:endParaRPr>
          </a:p>
          <a:p>
            <a:pPr indent="-381000" lvl="1" marL="9144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Partial occlusions</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Object approximation:</a:t>
            </a:r>
            <a:endParaRPr sz="2400">
              <a:solidFill>
                <a:schemeClr val="dk1"/>
              </a:solidFill>
              <a:latin typeface="Roboto Condensed"/>
              <a:ea typeface="Roboto Condensed"/>
              <a:cs typeface="Roboto Condensed"/>
              <a:sym typeface="Roboto Condensed"/>
            </a:endParaRPr>
          </a:p>
          <a:p>
            <a:pPr indent="-381000" lvl="1" marL="9144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Segmentation, Bounding ellipse, Position only</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09" name="Shape 709"/>
        <p:cNvGrpSpPr/>
        <p:nvPr/>
      </p:nvGrpSpPr>
      <p:grpSpPr>
        <a:xfrm>
          <a:off x="0" y="0"/>
          <a:ext cx="0" cy="0"/>
          <a:chOff x="0" y="0"/>
          <a:chExt cx="0" cy="0"/>
        </a:xfrm>
      </p:grpSpPr>
      <p:sp>
        <p:nvSpPr>
          <p:cNvPr id="710" name="Google Shape;710;p110"/>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110"/>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Object representation</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712" name="Google Shape;712;p110"/>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713" name="Google Shape;713;p110"/>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110"/>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14</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715" name="Google Shape;715;p110"/>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Goal: Measure affinity</a:t>
            </a:r>
            <a:endParaRPr sz="2400">
              <a:solidFill>
                <a:schemeClr val="dk1"/>
              </a:solidFill>
              <a:latin typeface="Roboto Condensed"/>
              <a:ea typeface="Roboto Condensed"/>
              <a:cs typeface="Roboto Condensed"/>
              <a:sym typeface="Roboto Condensed"/>
            </a:endParaRPr>
          </a:p>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In general: </a:t>
            </a:r>
            <a:endParaRPr sz="2400">
              <a:solidFill>
                <a:schemeClr val="dk1"/>
              </a:solidFill>
              <a:latin typeface="Roboto Condensed"/>
              <a:ea typeface="Roboto Condensed"/>
              <a:cs typeface="Roboto Condensed"/>
              <a:sym typeface="Roboto Condensed"/>
            </a:endParaRPr>
          </a:p>
          <a:p>
            <a:pPr indent="0" lvl="0" marL="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Examples:</a:t>
            </a:r>
            <a:endParaRPr sz="2400">
              <a:solidFill>
                <a:schemeClr val="dk1"/>
              </a:solidFill>
              <a:latin typeface="Roboto Condensed"/>
              <a:ea typeface="Roboto Condensed"/>
              <a:cs typeface="Roboto Condensed"/>
              <a:sym typeface="Roboto Condensed"/>
            </a:endParaRPr>
          </a:p>
          <a:p>
            <a:pPr indent="-381000" lvl="1" marL="9144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Distance: </a:t>
            </a:r>
            <a:r>
              <a:rPr i="1" lang="en-US" sz="2400">
                <a:solidFill>
                  <a:schemeClr val="dk1"/>
                </a:solidFill>
                <a:latin typeface="Roboto Condensed"/>
                <a:ea typeface="Roboto Condensed"/>
                <a:cs typeface="Roboto Condensed"/>
                <a:sym typeface="Roboto Condensed"/>
              </a:rPr>
              <a:t>f(x) = location(x)</a:t>
            </a:r>
            <a:endParaRPr i="1" sz="2400">
              <a:solidFill>
                <a:schemeClr val="dk1"/>
              </a:solidFill>
              <a:latin typeface="Roboto Condensed"/>
              <a:ea typeface="Roboto Condensed"/>
              <a:cs typeface="Roboto Condensed"/>
              <a:sym typeface="Roboto Condensed"/>
            </a:endParaRPr>
          </a:p>
          <a:p>
            <a:pPr indent="-381000" lvl="1" marL="9144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Intensity: </a:t>
            </a:r>
            <a:r>
              <a:rPr i="1" lang="en-US" sz="2400">
                <a:solidFill>
                  <a:schemeClr val="dk1"/>
                </a:solidFill>
                <a:latin typeface="Roboto Condensed"/>
                <a:ea typeface="Roboto Condensed"/>
                <a:cs typeface="Roboto Condensed"/>
                <a:sym typeface="Roboto Condensed"/>
              </a:rPr>
              <a:t>f(x) = intensity(x)</a:t>
            </a:r>
            <a:endParaRPr i="1" sz="2400">
              <a:solidFill>
                <a:schemeClr val="dk1"/>
              </a:solidFill>
              <a:latin typeface="Roboto Condensed"/>
              <a:ea typeface="Roboto Condensed"/>
              <a:cs typeface="Roboto Condensed"/>
              <a:sym typeface="Roboto Condensed"/>
            </a:endParaRPr>
          </a:p>
          <a:p>
            <a:pPr indent="-381000" lvl="1" marL="9144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Color: 	    </a:t>
            </a:r>
            <a:r>
              <a:rPr i="1" lang="en-US" sz="2400">
                <a:solidFill>
                  <a:schemeClr val="dk1"/>
                </a:solidFill>
                <a:latin typeface="Roboto Condensed"/>
                <a:ea typeface="Roboto Condensed"/>
                <a:cs typeface="Roboto Condensed"/>
                <a:sym typeface="Roboto Condensed"/>
              </a:rPr>
              <a:t>f(x) = color(x)</a:t>
            </a:r>
            <a:endParaRPr i="1" sz="2400">
              <a:solidFill>
                <a:schemeClr val="dk1"/>
              </a:solidFill>
              <a:latin typeface="Roboto Condensed"/>
              <a:ea typeface="Roboto Condensed"/>
              <a:cs typeface="Roboto Condensed"/>
              <a:sym typeface="Roboto Condensed"/>
            </a:endParaRPr>
          </a:p>
          <a:p>
            <a:pPr indent="-381000" lvl="1" marL="9144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Texture:   </a:t>
            </a:r>
            <a:r>
              <a:rPr i="1" lang="en-US" sz="2400">
                <a:solidFill>
                  <a:schemeClr val="dk1"/>
                </a:solidFill>
                <a:latin typeface="Roboto Condensed"/>
                <a:ea typeface="Roboto Condensed"/>
                <a:cs typeface="Roboto Condensed"/>
                <a:sym typeface="Roboto Condensed"/>
              </a:rPr>
              <a:t>f(x) = filterbank(x)</a:t>
            </a:r>
            <a:endParaRPr i="1"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rPr lang="en-US" sz="2400">
                <a:solidFill>
                  <a:schemeClr val="dk1"/>
                </a:solidFill>
                <a:latin typeface="Roboto Condensed"/>
                <a:ea typeface="Roboto Condensed"/>
                <a:cs typeface="Roboto Condensed"/>
                <a:sym typeface="Roboto Condensed"/>
              </a:rPr>
              <a:t> </a:t>
            </a:r>
            <a:endParaRPr sz="2400">
              <a:solidFill>
                <a:schemeClr val="dk1"/>
              </a:solidFill>
              <a:latin typeface="Roboto Condensed"/>
              <a:ea typeface="Roboto Condensed"/>
              <a:cs typeface="Roboto Condensed"/>
              <a:sym typeface="Roboto Condensed"/>
            </a:endParaRPr>
          </a:p>
          <a:p>
            <a:pPr indent="0" lvl="0" marL="0" marR="0" rtl="0" algn="l">
              <a:lnSpc>
                <a:spcPct val="75000"/>
              </a:lnSpc>
              <a:spcBef>
                <a:spcPts val="0"/>
              </a:spcBef>
              <a:spcAft>
                <a:spcPts val="0"/>
              </a:spcAft>
              <a:buClr>
                <a:schemeClr val="dk1"/>
              </a:buClr>
              <a:buSzPts val="1100"/>
              <a:buFont typeface="Arial"/>
              <a:buNone/>
            </a:pPr>
            <a:r>
              <a:t/>
            </a:r>
            <a:endParaRPr sz="2400">
              <a:solidFill>
                <a:schemeClr val="dk1"/>
              </a:solidFill>
              <a:latin typeface="Roboto Condensed"/>
              <a:ea typeface="Roboto Condensed"/>
              <a:cs typeface="Roboto Condensed"/>
              <a:sym typeface="Roboto Condensed"/>
            </a:endParaRPr>
          </a:p>
          <a:p>
            <a:pPr indent="0" lvl="0" marL="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p:txBody>
      </p:sp>
      <p:pic>
        <p:nvPicPr>
          <p:cNvPr id="716" name="Google Shape;716;p110"/>
          <p:cNvPicPr preferRelativeResize="0"/>
          <p:nvPr/>
        </p:nvPicPr>
        <p:blipFill>
          <a:blip r:embed="rId4">
            <a:alphaModFix/>
          </a:blip>
          <a:stretch>
            <a:fillRect/>
          </a:stretch>
        </p:blipFill>
        <p:spPr>
          <a:xfrm>
            <a:off x="3554995" y="1176720"/>
            <a:ext cx="4759799" cy="7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20" name="Shape 720"/>
        <p:cNvGrpSpPr/>
        <p:nvPr/>
      </p:nvGrpSpPr>
      <p:grpSpPr>
        <a:xfrm>
          <a:off x="0" y="0"/>
          <a:ext cx="0" cy="0"/>
          <a:chOff x="0" y="0"/>
          <a:chExt cx="0" cy="0"/>
        </a:xfrm>
      </p:grpSpPr>
      <p:sp>
        <p:nvSpPr>
          <p:cNvPr id="721" name="Google Shape;721;p111"/>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111"/>
          <p:cNvSpPr txBox="1"/>
          <p:nvPr/>
        </p:nvSpPr>
        <p:spPr>
          <a:xfrm>
            <a:off x="239675" y="3218800"/>
            <a:ext cx="2102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Object representation</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723" name="Google Shape;723;p111"/>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724" name="Google Shape;724;p111"/>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111"/>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15</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726" name="Google Shape;726;p111"/>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p:txBody>
      </p:sp>
      <p:pic>
        <p:nvPicPr>
          <p:cNvPr id="727" name="Google Shape;727;p111"/>
          <p:cNvPicPr preferRelativeResize="0"/>
          <p:nvPr/>
        </p:nvPicPr>
        <p:blipFill>
          <a:blip r:embed="rId4">
            <a:alphaModFix/>
          </a:blip>
          <a:stretch>
            <a:fillRect/>
          </a:stretch>
        </p:blipFill>
        <p:spPr>
          <a:xfrm>
            <a:off x="3479450" y="220920"/>
            <a:ext cx="4513919" cy="4141926"/>
          </a:xfrm>
          <a:prstGeom prst="rect">
            <a:avLst/>
          </a:prstGeom>
          <a:noFill/>
          <a:ln>
            <a:noFill/>
          </a:ln>
        </p:spPr>
      </p:pic>
      <p:sp>
        <p:nvSpPr>
          <p:cNvPr id="728" name="Google Shape;728;p111"/>
          <p:cNvSpPr txBox="1"/>
          <p:nvPr/>
        </p:nvSpPr>
        <p:spPr>
          <a:xfrm>
            <a:off x="3431250" y="4477875"/>
            <a:ext cx="5457300" cy="3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“Tracking the Untrackable: Learning to Track Multiple Cues with Long-Term Dependencies”, A. Sadeghian, et. al.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32" name="Shape 732"/>
        <p:cNvGrpSpPr/>
        <p:nvPr/>
      </p:nvGrpSpPr>
      <p:grpSpPr>
        <a:xfrm>
          <a:off x="0" y="0"/>
          <a:ext cx="0" cy="0"/>
          <a:chOff x="0" y="0"/>
          <a:chExt cx="0" cy="0"/>
        </a:xfrm>
      </p:grpSpPr>
      <p:sp>
        <p:nvSpPr>
          <p:cNvPr id="733" name="Google Shape;733;p112"/>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descr="red.png" id="734" name="Google Shape;734;p112"/>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735" name="Google Shape;735;p112"/>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112"/>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16</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737" name="Google Shape;737;p112"/>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0" lvl="0" marL="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rPr lang="en-US" sz="2400">
                <a:solidFill>
                  <a:schemeClr val="dk1"/>
                </a:solidFill>
                <a:latin typeface="Roboto Condensed"/>
                <a:ea typeface="Roboto Condensed"/>
                <a:cs typeface="Roboto Condensed"/>
                <a:sym typeface="Roboto Condensed"/>
              </a:rPr>
              <a:t> </a:t>
            </a:r>
            <a:endParaRPr sz="2400">
              <a:solidFill>
                <a:schemeClr val="dk1"/>
              </a:solidFill>
              <a:latin typeface="Roboto Condensed"/>
              <a:ea typeface="Roboto Condensed"/>
              <a:cs typeface="Roboto Condensed"/>
              <a:sym typeface="Roboto Condensed"/>
            </a:endParaRPr>
          </a:p>
          <a:p>
            <a:pPr indent="0" lvl="0" marL="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p:txBody>
      </p:sp>
      <p:pic>
        <p:nvPicPr>
          <p:cNvPr id="738" name="Google Shape;738;p112"/>
          <p:cNvPicPr preferRelativeResize="0"/>
          <p:nvPr/>
        </p:nvPicPr>
        <p:blipFill>
          <a:blip r:embed="rId4">
            <a:alphaModFix/>
          </a:blip>
          <a:stretch>
            <a:fillRect/>
          </a:stretch>
        </p:blipFill>
        <p:spPr>
          <a:xfrm>
            <a:off x="2159000" y="22575"/>
            <a:ext cx="7016624" cy="5120925"/>
          </a:xfrm>
          <a:prstGeom prst="rect">
            <a:avLst/>
          </a:prstGeom>
          <a:noFill/>
          <a:ln>
            <a:noFill/>
          </a:ln>
        </p:spPr>
      </p:pic>
      <p:sp>
        <p:nvSpPr>
          <p:cNvPr id="739" name="Google Shape;739;p112"/>
          <p:cNvSpPr txBox="1"/>
          <p:nvPr/>
        </p:nvSpPr>
        <p:spPr>
          <a:xfrm>
            <a:off x="239675" y="3218800"/>
            <a:ext cx="24861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Object representation</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low-level features</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43" name="Shape 743"/>
        <p:cNvGrpSpPr/>
        <p:nvPr/>
      </p:nvGrpSpPr>
      <p:grpSpPr>
        <a:xfrm>
          <a:off x="0" y="0"/>
          <a:ext cx="0" cy="0"/>
          <a:chOff x="0" y="0"/>
          <a:chExt cx="0" cy="0"/>
        </a:xfrm>
      </p:grpSpPr>
      <p:sp>
        <p:nvSpPr>
          <p:cNvPr id="744" name="Google Shape;744;p113"/>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113"/>
          <p:cNvSpPr txBox="1"/>
          <p:nvPr/>
        </p:nvSpPr>
        <p:spPr>
          <a:xfrm>
            <a:off x="239675" y="3218800"/>
            <a:ext cx="2102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Object representation</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features</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746" name="Google Shape;746;p113"/>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747" name="Google Shape;747;p113"/>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113"/>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17</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749" name="Google Shape;749;p113"/>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Roboto Condensed"/>
              <a:buChar char="●"/>
            </a:pPr>
            <a:r>
              <a:rPr lang="en-US" sz="2400">
                <a:latin typeface="Roboto Condensed"/>
                <a:ea typeface="Roboto Condensed"/>
                <a:cs typeface="Roboto Condensed"/>
                <a:sym typeface="Roboto Condensed"/>
              </a:rPr>
              <a:t>Recent trends:</a:t>
            </a:r>
            <a:endParaRPr sz="2400">
              <a:latin typeface="Roboto Condensed"/>
              <a:ea typeface="Roboto Condensed"/>
              <a:cs typeface="Roboto Condensed"/>
              <a:sym typeface="Roboto Condensed"/>
            </a:endParaRPr>
          </a:p>
          <a:p>
            <a:pPr indent="-381000" lvl="1" marL="914400" rtl="0" algn="l">
              <a:spcBef>
                <a:spcPts val="0"/>
              </a:spcBef>
              <a:spcAft>
                <a:spcPts val="0"/>
              </a:spcAft>
              <a:buSzPts val="2400"/>
              <a:buFont typeface="Roboto Condensed"/>
              <a:buChar char="○"/>
            </a:pPr>
            <a:r>
              <a:rPr lang="en-US" sz="2400">
                <a:latin typeface="Roboto Condensed"/>
                <a:ea typeface="Roboto Condensed"/>
                <a:cs typeface="Roboto Condensed"/>
                <a:sym typeface="Roboto Condensed"/>
              </a:rPr>
              <a:t>CNN features</a:t>
            </a:r>
            <a:endParaRPr sz="2400">
              <a:latin typeface="Roboto Condensed"/>
              <a:ea typeface="Roboto Condensed"/>
              <a:cs typeface="Roboto Condensed"/>
              <a:sym typeface="Roboto Condensed"/>
            </a:endParaRPr>
          </a:p>
          <a:p>
            <a:pPr indent="-381000" lvl="1" marL="914400" rtl="0" algn="l">
              <a:spcBef>
                <a:spcPts val="0"/>
              </a:spcBef>
              <a:spcAft>
                <a:spcPts val="0"/>
              </a:spcAft>
              <a:buSzPts val="2400"/>
              <a:buFont typeface="Roboto Condensed"/>
              <a:buChar char="○"/>
            </a:pPr>
            <a:r>
              <a:rPr lang="en-US" sz="2400">
                <a:latin typeface="Roboto Condensed"/>
                <a:ea typeface="Roboto Condensed"/>
                <a:cs typeface="Roboto Condensed"/>
                <a:sym typeface="Roboto Condensed"/>
              </a:rPr>
              <a:t>Encoders</a:t>
            </a:r>
            <a:endParaRPr sz="2400">
              <a:latin typeface="Roboto Condensed"/>
              <a:ea typeface="Roboto Condensed"/>
              <a:cs typeface="Roboto Condensed"/>
              <a:sym typeface="Roboto Condensed"/>
            </a:endParaRPr>
          </a:p>
          <a:p>
            <a:pPr indent="-381000" lvl="1" marL="914400" rtl="0" algn="l">
              <a:spcBef>
                <a:spcPts val="0"/>
              </a:spcBef>
              <a:spcAft>
                <a:spcPts val="0"/>
              </a:spcAft>
              <a:buSzPts val="2400"/>
              <a:buFont typeface="Roboto Condensed"/>
              <a:buChar char="○"/>
            </a:pPr>
            <a:r>
              <a:rPr lang="en-US" sz="2400">
                <a:latin typeface="Roboto Condensed"/>
                <a:ea typeface="Roboto Condensed"/>
                <a:cs typeface="Roboto Condensed"/>
                <a:sym typeface="Roboto Condensed"/>
              </a:rPr>
              <a:t>GAN</a:t>
            </a:r>
            <a:endParaRPr sz="2400">
              <a:latin typeface="Roboto Condensed"/>
              <a:ea typeface="Roboto Condensed"/>
              <a:cs typeface="Roboto Condensed"/>
              <a:sym typeface="Roboto Condensed"/>
            </a:endParaRPr>
          </a:p>
        </p:txBody>
      </p:sp>
      <p:pic>
        <p:nvPicPr>
          <p:cNvPr id="750" name="Google Shape;750;p113"/>
          <p:cNvPicPr preferRelativeResize="0"/>
          <p:nvPr/>
        </p:nvPicPr>
        <p:blipFill>
          <a:blip r:embed="rId4">
            <a:alphaModFix/>
          </a:blip>
          <a:stretch>
            <a:fillRect/>
          </a:stretch>
        </p:blipFill>
        <p:spPr>
          <a:xfrm>
            <a:off x="4975425" y="1467022"/>
            <a:ext cx="3814475" cy="3165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754" name="Shape 754"/>
        <p:cNvGrpSpPr/>
        <p:nvPr/>
      </p:nvGrpSpPr>
      <p:grpSpPr>
        <a:xfrm>
          <a:off x="0" y="0"/>
          <a:ext cx="0" cy="0"/>
          <a:chOff x="0" y="0"/>
          <a:chExt cx="0" cy="0"/>
        </a:xfrm>
      </p:grpSpPr>
      <p:sp>
        <p:nvSpPr>
          <p:cNvPr id="755" name="Google Shape;755;p114"/>
          <p:cNvSpPr txBox="1"/>
          <p:nvPr/>
        </p:nvSpPr>
        <p:spPr>
          <a:xfrm>
            <a:off x="239675" y="3343025"/>
            <a:ext cx="1925100" cy="795900"/>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TALK OUTLINE</a:t>
            </a:r>
            <a:endParaRPr/>
          </a:p>
        </p:txBody>
      </p:sp>
      <p:pic>
        <p:nvPicPr>
          <p:cNvPr descr="red.png" id="756" name="Google Shape;756;p114"/>
          <p:cNvPicPr preferRelativeResize="0"/>
          <p:nvPr/>
        </p:nvPicPr>
        <p:blipFill rotWithShape="1">
          <a:blip r:embed="rId4">
            <a:alphaModFix/>
          </a:blip>
          <a:srcRect b="0" l="0" r="0" t="0"/>
          <a:stretch/>
        </p:blipFill>
        <p:spPr>
          <a:xfrm>
            <a:off x="321898" y="-2"/>
            <a:ext cx="649518" cy="908982"/>
          </a:xfrm>
          <a:prstGeom prst="rect">
            <a:avLst/>
          </a:prstGeom>
          <a:noFill/>
          <a:ln>
            <a:noFill/>
          </a:ln>
        </p:spPr>
      </p:pic>
      <p:sp>
        <p:nvSpPr>
          <p:cNvPr id="757" name="Google Shape;757;p114"/>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114"/>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18</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cxnSp>
        <p:nvCxnSpPr>
          <p:cNvPr id="759" name="Google Shape;759;p114"/>
          <p:cNvCxnSpPr/>
          <p:nvPr/>
        </p:nvCxnSpPr>
        <p:spPr>
          <a:xfrm>
            <a:off x="3088457" y="778657"/>
            <a:ext cx="0" cy="4337100"/>
          </a:xfrm>
          <a:prstGeom prst="straightConnector1">
            <a:avLst/>
          </a:prstGeom>
          <a:noFill/>
          <a:ln cap="flat" cmpd="sng" w="9525">
            <a:solidFill>
              <a:srgbClr val="222222"/>
            </a:solidFill>
            <a:prstDash val="solid"/>
            <a:miter lim="8000"/>
            <a:headEnd len="sm" w="sm" type="none"/>
            <a:tailEnd len="sm" w="sm" type="none"/>
          </a:ln>
        </p:spPr>
      </p:cxnSp>
      <p:sp>
        <p:nvSpPr>
          <p:cNvPr id="760" name="Google Shape;760;p114"/>
          <p:cNvSpPr/>
          <p:nvPr/>
        </p:nvSpPr>
        <p:spPr>
          <a:xfrm>
            <a:off x="2895328" y="4088260"/>
            <a:ext cx="386400" cy="386400"/>
          </a:xfrm>
          <a:prstGeom prst="ellipse">
            <a:avLst/>
          </a:prstGeom>
          <a:solidFill>
            <a:srgbClr val="222222"/>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t/>
            </a:r>
            <a:endParaRPr b="0" i="0" sz="2000" u="none" cap="none" strike="noStrike">
              <a:solidFill>
                <a:srgbClr val="FFFFFF"/>
              </a:solidFill>
              <a:latin typeface="Calibri"/>
              <a:ea typeface="Calibri"/>
              <a:cs typeface="Calibri"/>
              <a:sym typeface="Calibri"/>
            </a:endParaRPr>
          </a:p>
        </p:txBody>
      </p:sp>
      <p:sp>
        <p:nvSpPr>
          <p:cNvPr id="761" name="Google Shape;761;p114"/>
          <p:cNvSpPr/>
          <p:nvPr/>
        </p:nvSpPr>
        <p:spPr>
          <a:xfrm>
            <a:off x="3054082" y="743921"/>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762" name="Google Shape;762;p114"/>
          <p:cNvSpPr/>
          <p:nvPr/>
        </p:nvSpPr>
        <p:spPr>
          <a:xfrm>
            <a:off x="3061494" y="1547032"/>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763" name="Google Shape;763;p114"/>
          <p:cNvSpPr/>
          <p:nvPr/>
        </p:nvSpPr>
        <p:spPr>
          <a:xfrm>
            <a:off x="2987994" y="2842594"/>
            <a:ext cx="216600" cy="216600"/>
          </a:xfrm>
          <a:prstGeom prst="ellipse">
            <a:avLst/>
          </a:prstGeom>
          <a:noFill/>
          <a:ln cap="flat" cmpd="sng" w="9525">
            <a:solidFill>
              <a:srgbClr val="E5282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0" i="0" sz="2000" u="none" cap="none" strike="noStrike">
              <a:solidFill>
                <a:srgbClr val="FFFFFF"/>
              </a:solidFill>
              <a:latin typeface="Calibri"/>
              <a:ea typeface="Calibri"/>
              <a:cs typeface="Calibri"/>
              <a:sym typeface="Calibri"/>
            </a:endParaRPr>
          </a:p>
        </p:txBody>
      </p:sp>
      <p:sp>
        <p:nvSpPr>
          <p:cNvPr id="764" name="Google Shape;764;p114"/>
          <p:cNvSpPr txBox="1"/>
          <p:nvPr/>
        </p:nvSpPr>
        <p:spPr>
          <a:xfrm>
            <a:off x="3324476" y="625776"/>
            <a:ext cx="3842100" cy="431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52828"/>
              </a:buClr>
              <a:buFont typeface="Arial"/>
              <a:buNone/>
            </a:pPr>
            <a:r>
              <a:rPr b="1" lang="en-US" sz="2400">
                <a:latin typeface="Roboto Condensed"/>
                <a:ea typeface="Roboto Condensed"/>
                <a:cs typeface="Roboto Condensed"/>
                <a:sym typeface="Roboto Condensed"/>
              </a:rPr>
              <a:t>Problem Statement</a:t>
            </a:r>
            <a:endParaRPr/>
          </a:p>
        </p:txBody>
      </p:sp>
      <p:sp>
        <p:nvSpPr>
          <p:cNvPr id="765" name="Google Shape;765;p114"/>
          <p:cNvSpPr txBox="1"/>
          <p:nvPr/>
        </p:nvSpPr>
        <p:spPr>
          <a:xfrm>
            <a:off x="3324465" y="1378743"/>
            <a:ext cx="38421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Challenges</a:t>
            </a:r>
            <a:endParaRPr/>
          </a:p>
        </p:txBody>
      </p:sp>
      <p:sp>
        <p:nvSpPr>
          <p:cNvPr id="766" name="Google Shape;766;p114"/>
          <p:cNvSpPr txBox="1"/>
          <p:nvPr/>
        </p:nvSpPr>
        <p:spPr>
          <a:xfrm>
            <a:off x="3322684" y="20076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Object representation</a:t>
            </a:r>
            <a:endParaRPr/>
          </a:p>
        </p:txBody>
      </p:sp>
      <p:grpSp>
        <p:nvGrpSpPr>
          <p:cNvPr id="767" name="Google Shape;767;p114"/>
          <p:cNvGrpSpPr/>
          <p:nvPr/>
        </p:nvGrpSpPr>
        <p:grpSpPr>
          <a:xfrm>
            <a:off x="3322675" y="4020570"/>
            <a:ext cx="4198549" cy="619132"/>
            <a:chOff x="8088730" y="2603783"/>
            <a:chExt cx="7516200" cy="888281"/>
          </a:xfrm>
        </p:grpSpPr>
        <p:sp>
          <p:nvSpPr>
            <p:cNvPr id="768" name="Google Shape;768;p114"/>
            <p:cNvSpPr txBox="1"/>
            <p:nvPr/>
          </p:nvSpPr>
          <p:spPr>
            <a:xfrm>
              <a:off x="8091934" y="2603783"/>
              <a:ext cx="6878100" cy="760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solidFill>
                    <a:srgbClr val="222222"/>
                  </a:solidFill>
                  <a:latin typeface="Roboto Condensed"/>
                  <a:ea typeface="Roboto Condensed"/>
                  <a:cs typeface="Roboto Condensed"/>
                  <a:sym typeface="Roboto Condensed"/>
                </a:rPr>
                <a:t>Summary</a:t>
              </a:r>
              <a:endParaRPr/>
            </a:p>
          </p:txBody>
        </p:sp>
        <p:sp>
          <p:nvSpPr>
            <p:cNvPr id="769" name="Google Shape;769;p114"/>
            <p:cNvSpPr txBox="1"/>
            <p:nvPr/>
          </p:nvSpPr>
          <p:spPr>
            <a:xfrm>
              <a:off x="8088730" y="3181264"/>
              <a:ext cx="7516200" cy="310800"/>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222222"/>
                </a:buClr>
                <a:buFont typeface="Source Sans Pro"/>
                <a:buNone/>
              </a:pPr>
              <a:r>
                <a:rPr lang="en-US" sz="1200">
                  <a:solidFill>
                    <a:srgbClr val="222222"/>
                  </a:solidFill>
                  <a:latin typeface="Source Sans Pro"/>
                  <a:ea typeface="Source Sans Pro"/>
                  <a:cs typeface="Source Sans Pro"/>
                  <a:sym typeface="Source Sans Pro"/>
                </a:rPr>
                <a:t> Conclusion of the talk, References, Competitions, Questions</a:t>
              </a:r>
              <a:endParaRPr/>
            </a:p>
          </p:txBody>
        </p:sp>
      </p:grpSp>
      <p:sp>
        <p:nvSpPr>
          <p:cNvPr id="770" name="Google Shape;770;p114"/>
          <p:cNvSpPr/>
          <p:nvPr/>
        </p:nvSpPr>
        <p:spPr>
          <a:xfrm>
            <a:off x="3020240" y="4173163"/>
            <a:ext cx="152100" cy="216600"/>
          </a:xfrm>
          <a:custGeom>
            <a:rect b="b" l="l" r="r" t="t"/>
            <a:pathLst>
              <a:path extrusionOk="0" h="120000" w="120000">
                <a:moveTo>
                  <a:pt x="53333" y="65455"/>
                </a:moveTo>
                <a:lnTo>
                  <a:pt x="53333" y="60000"/>
                </a:lnTo>
                <a:lnTo>
                  <a:pt x="63333" y="60000"/>
                </a:lnTo>
                <a:cubicBezTo>
                  <a:pt x="65177" y="60000"/>
                  <a:pt x="66666" y="58777"/>
                  <a:pt x="66666" y="57272"/>
                </a:cubicBezTo>
                <a:lnTo>
                  <a:pt x="66666" y="16361"/>
                </a:lnTo>
                <a:lnTo>
                  <a:pt x="110777" y="16361"/>
                </a:lnTo>
                <a:lnTo>
                  <a:pt x="93811" y="39505"/>
                </a:lnTo>
                <a:lnTo>
                  <a:pt x="93855" y="39527"/>
                </a:lnTo>
                <a:cubicBezTo>
                  <a:pt x="93555" y="39938"/>
                  <a:pt x="93333" y="40400"/>
                  <a:pt x="93333" y="40911"/>
                </a:cubicBezTo>
                <a:cubicBezTo>
                  <a:pt x="93333" y="41427"/>
                  <a:pt x="93555" y="41877"/>
                  <a:pt x="93855" y="42288"/>
                </a:cubicBezTo>
                <a:lnTo>
                  <a:pt x="93811" y="42316"/>
                </a:lnTo>
                <a:lnTo>
                  <a:pt x="110777" y="65455"/>
                </a:lnTo>
                <a:cubicBezTo>
                  <a:pt x="110777" y="65455"/>
                  <a:pt x="53333" y="65455"/>
                  <a:pt x="53333" y="65455"/>
                </a:cubicBezTo>
                <a:close/>
                <a:moveTo>
                  <a:pt x="6666" y="5455"/>
                </a:moveTo>
                <a:lnTo>
                  <a:pt x="60000" y="5455"/>
                </a:lnTo>
                <a:lnTo>
                  <a:pt x="60000" y="54544"/>
                </a:lnTo>
                <a:lnTo>
                  <a:pt x="6666" y="54544"/>
                </a:lnTo>
                <a:cubicBezTo>
                  <a:pt x="6666" y="54544"/>
                  <a:pt x="6666" y="5455"/>
                  <a:pt x="6666" y="5455"/>
                </a:cubicBezTo>
                <a:close/>
                <a:moveTo>
                  <a:pt x="119522" y="66783"/>
                </a:moveTo>
                <a:lnTo>
                  <a:pt x="100555" y="40911"/>
                </a:lnTo>
                <a:lnTo>
                  <a:pt x="119522" y="15044"/>
                </a:lnTo>
                <a:lnTo>
                  <a:pt x="119477" y="15016"/>
                </a:lnTo>
                <a:cubicBezTo>
                  <a:pt x="119777" y="14605"/>
                  <a:pt x="120000" y="14155"/>
                  <a:pt x="120000" y="13638"/>
                </a:cubicBezTo>
                <a:cubicBezTo>
                  <a:pt x="120000" y="12127"/>
                  <a:pt x="118511" y="10911"/>
                  <a:pt x="116666" y="10911"/>
                </a:cubicBezTo>
                <a:lnTo>
                  <a:pt x="66666" y="10911"/>
                </a:lnTo>
                <a:lnTo>
                  <a:pt x="66666" y="2727"/>
                </a:lnTo>
                <a:cubicBezTo>
                  <a:pt x="66666" y="1222"/>
                  <a:pt x="65177" y="0"/>
                  <a:pt x="63333" y="0"/>
                </a:cubicBezTo>
                <a:lnTo>
                  <a:pt x="3333" y="0"/>
                </a:lnTo>
                <a:cubicBezTo>
                  <a:pt x="1488" y="0"/>
                  <a:pt x="0" y="1222"/>
                  <a:pt x="0" y="2727"/>
                </a:cubicBezTo>
                <a:lnTo>
                  <a:pt x="0" y="117272"/>
                </a:lnTo>
                <a:cubicBezTo>
                  <a:pt x="0" y="118777"/>
                  <a:pt x="1488" y="120000"/>
                  <a:pt x="3333" y="120000"/>
                </a:cubicBezTo>
                <a:cubicBezTo>
                  <a:pt x="5177" y="120000"/>
                  <a:pt x="6666" y="118777"/>
                  <a:pt x="6666" y="117272"/>
                </a:cubicBezTo>
                <a:lnTo>
                  <a:pt x="6666" y="60000"/>
                </a:lnTo>
                <a:lnTo>
                  <a:pt x="46666" y="60000"/>
                </a:lnTo>
                <a:lnTo>
                  <a:pt x="46666" y="68183"/>
                </a:lnTo>
                <a:cubicBezTo>
                  <a:pt x="46666" y="69688"/>
                  <a:pt x="48155" y="70911"/>
                  <a:pt x="50000" y="70911"/>
                </a:cubicBezTo>
                <a:lnTo>
                  <a:pt x="116666" y="70911"/>
                </a:lnTo>
                <a:cubicBezTo>
                  <a:pt x="118511" y="70911"/>
                  <a:pt x="120000" y="69688"/>
                  <a:pt x="120000" y="68183"/>
                </a:cubicBezTo>
                <a:cubicBezTo>
                  <a:pt x="120000" y="67672"/>
                  <a:pt x="119777" y="67211"/>
                  <a:pt x="119477" y="66800"/>
                </a:cubicBezTo>
                <a:cubicBezTo>
                  <a:pt x="119477" y="66800"/>
                  <a:pt x="119522" y="66783"/>
                  <a:pt x="119522" y="66783"/>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Calibri"/>
              <a:ea typeface="Calibri"/>
              <a:cs typeface="Calibri"/>
              <a:sym typeface="Calibri"/>
            </a:endParaRPr>
          </a:p>
        </p:txBody>
      </p:sp>
      <p:sp>
        <p:nvSpPr>
          <p:cNvPr id="771" name="Google Shape;771;p114"/>
          <p:cNvSpPr/>
          <p:nvPr/>
        </p:nvSpPr>
        <p:spPr>
          <a:xfrm>
            <a:off x="3061494" y="22054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772" name="Google Shape;772;p114"/>
          <p:cNvSpPr txBox="1"/>
          <p:nvPr/>
        </p:nvSpPr>
        <p:spPr>
          <a:xfrm>
            <a:off x="3322684" y="26934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solidFill>
                  <a:srgbClr val="FF0000"/>
                </a:solidFill>
                <a:latin typeface="Roboto Condensed"/>
                <a:ea typeface="Roboto Condensed"/>
                <a:cs typeface="Roboto Condensed"/>
                <a:sym typeface="Roboto Condensed"/>
              </a:rPr>
              <a:t>Single target tracking</a:t>
            </a:r>
            <a:endParaRPr>
              <a:solidFill>
                <a:srgbClr val="FF0000"/>
              </a:solidFill>
            </a:endParaRPr>
          </a:p>
        </p:txBody>
      </p:sp>
      <p:sp>
        <p:nvSpPr>
          <p:cNvPr id="773" name="Google Shape;773;p114"/>
          <p:cNvSpPr/>
          <p:nvPr/>
        </p:nvSpPr>
        <p:spPr>
          <a:xfrm>
            <a:off x="3061494" y="28912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774" name="Google Shape;774;p114"/>
          <p:cNvSpPr txBox="1"/>
          <p:nvPr/>
        </p:nvSpPr>
        <p:spPr>
          <a:xfrm>
            <a:off x="3322684" y="33792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Multi target tracking</a:t>
            </a:r>
            <a:endParaRPr/>
          </a:p>
        </p:txBody>
      </p:sp>
      <p:sp>
        <p:nvSpPr>
          <p:cNvPr id="775" name="Google Shape;775;p114"/>
          <p:cNvSpPr/>
          <p:nvPr/>
        </p:nvSpPr>
        <p:spPr>
          <a:xfrm>
            <a:off x="3061494" y="35770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79" name="Shape 779"/>
        <p:cNvGrpSpPr/>
        <p:nvPr/>
      </p:nvGrpSpPr>
      <p:grpSpPr>
        <a:xfrm>
          <a:off x="0" y="0"/>
          <a:ext cx="0" cy="0"/>
          <a:chOff x="0" y="0"/>
          <a:chExt cx="0" cy="0"/>
        </a:xfrm>
      </p:grpSpPr>
      <p:sp>
        <p:nvSpPr>
          <p:cNvPr id="780" name="Google Shape;780;p115"/>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115"/>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Single target tracking</a:t>
            </a:r>
            <a:endParaRPr b="1" sz="2400">
              <a:solidFill>
                <a:srgbClr val="222222"/>
              </a:solidFill>
              <a:latin typeface="Roboto Condensed"/>
              <a:ea typeface="Roboto Condensed"/>
              <a:cs typeface="Roboto Condensed"/>
              <a:sym typeface="Roboto Condensed"/>
            </a:endParaRPr>
          </a:p>
        </p:txBody>
      </p:sp>
      <p:pic>
        <p:nvPicPr>
          <p:cNvPr descr="red.png" id="782" name="Google Shape;782;p115"/>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783" name="Google Shape;783;p115"/>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115"/>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19</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785" name="Google Shape;785;p115"/>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Roboto Condensed"/>
              <a:buChar char="●"/>
            </a:pPr>
            <a:r>
              <a:rPr lang="en-US" sz="2400">
                <a:latin typeface="Roboto Condensed"/>
                <a:ea typeface="Roboto Condensed"/>
                <a:cs typeface="Roboto Condensed"/>
                <a:sym typeface="Roboto Condensed"/>
              </a:rPr>
              <a:t>Formulation:</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Clr>
                <a:srgbClr val="000000"/>
              </a:buClr>
              <a:buSzPts val="2400"/>
              <a:buFont typeface="Roboto Condensed"/>
              <a:buChar char="○"/>
            </a:pPr>
            <a:r>
              <a:rPr lang="en-US" sz="2400">
                <a:latin typeface="Roboto Condensed"/>
                <a:ea typeface="Roboto Condensed"/>
                <a:cs typeface="Roboto Condensed"/>
                <a:sym typeface="Roboto Condensed"/>
              </a:rPr>
              <a:t>Input: bounding box at starting frame</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Clr>
                <a:srgbClr val="000000"/>
              </a:buClr>
              <a:buSzPts val="2400"/>
              <a:buFont typeface="Roboto Condensed"/>
              <a:buChar char="○"/>
            </a:pPr>
            <a:r>
              <a:rPr lang="en-US" sz="2400">
                <a:latin typeface="Roboto Condensed"/>
                <a:ea typeface="Roboto Condensed"/>
                <a:cs typeface="Roboto Condensed"/>
                <a:sym typeface="Roboto Condensed"/>
              </a:rPr>
              <a:t>Output: next bounding boxes across the next frames</a:t>
            </a:r>
            <a:endParaRPr sz="2400">
              <a:latin typeface="Roboto Condensed"/>
              <a:ea typeface="Roboto Condensed"/>
              <a:cs typeface="Roboto Condensed"/>
              <a:sym typeface="Roboto Condensed"/>
            </a:endParaRPr>
          </a:p>
          <a:p>
            <a:pPr indent="0" lvl="0" marL="4572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0" lvl="0" marL="4572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0" lvl="0" marL="4572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p:txBody>
      </p:sp>
      <p:pic>
        <p:nvPicPr>
          <p:cNvPr id="786" name="Google Shape;786;p115"/>
          <p:cNvPicPr preferRelativeResize="0"/>
          <p:nvPr/>
        </p:nvPicPr>
        <p:blipFill>
          <a:blip r:embed="rId4">
            <a:alphaModFix/>
          </a:blip>
          <a:stretch>
            <a:fillRect/>
          </a:stretch>
        </p:blipFill>
        <p:spPr>
          <a:xfrm>
            <a:off x="3622525" y="1888975"/>
            <a:ext cx="4968468" cy="2765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98"/>
          <p:cNvSpPr txBox="1"/>
          <p:nvPr>
            <p:ph type="title"/>
          </p:nvPr>
        </p:nvSpPr>
        <p:spPr>
          <a:xfrm>
            <a:off x="1400175" y="1963651"/>
            <a:ext cx="1707900" cy="1428900"/>
          </a:xfrm>
          <a:prstGeom prst="rect">
            <a:avLst/>
          </a:prstGeom>
          <a:noFill/>
          <a:ln>
            <a:noFill/>
          </a:ln>
        </p:spPr>
        <p:txBody>
          <a:bodyPr anchorCtr="0" anchor="t" bIns="0" lIns="0" spcFirstLastPara="1" rIns="0" wrap="square" tIns="144000">
            <a:noAutofit/>
          </a:bodyPr>
          <a:lstStyle/>
          <a:p>
            <a:pPr indent="0" lvl="0" marL="0" marR="0" rtl="0" algn="l">
              <a:lnSpc>
                <a:spcPct val="80000"/>
              </a:lnSpc>
              <a:spcBef>
                <a:spcPts val="0"/>
              </a:spcBef>
              <a:spcAft>
                <a:spcPts val="0"/>
              </a:spcAft>
              <a:buClr>
                <a:schemeClr val="dk1"/>
              </a:buClr>
              <a:buFont typeface="Montserrat"/>
              <a:buNone/>
            </a:pPr>
            <a:r>
              <a:rPr i="0" lang="en-US" sz="2700" u="none" cap="none" strike="noStrike">
                <a:solidFill>
                  <a:schemeClr val="dk1"/>
                </a:solidFill>
                <a:latin typeface="Roboto Condensed"/>
                <a:ea typeface="Roboto Condensed"/>
                <a:cs typeface="Roboto Condensed"/>
                <a:sym typeface="Roboto Condensed"/>
              </a:rPr>
              <a:t>ABOUT</a:t>
            </a:r>
            <a:br>
              <a:rPr i="0" lang="en-US" sz="2700" u="none" cap="none" strike="noStrike">
                <a:solidFill>
                  <a:schemeClr val="dk1"/>
                </a:solidFill>
                <a:latin typeface="Roboto Condensed"/>
                <a:ea typeface="Roboto Condensed"/>
                <a:cs typeface="Roboto Condensed"/>
                <a:sym typeface="Roboto Condensed"/>
              </a:rPr>
            </a:br>
            <a:r>
              <a:rPr i="0" lang="en-US" sz="2700" u="none" cap="none" strike="noStrike">
                <a:solidFill>
                  <a:schemeClr val="dk1"/>
                </a:solidFill>
                <a:latin typeface="Roboto Condensed"/>
                <a:ea typeface="Roboto Condensed"/>
                <a:cs typeface="Roboto Condensed"/>
                <a:sym typeface="Roboto Condensed"/>
              </a:rPr>
              <a:t>WHO WE</a:t>
            </a:r>
            <a:br>
              <a:rPr i="0" lang="en-US" sz="2700" u="none" cap="none" strike="noStrike">
                <a:solidFill>
                  <a:schemeClr val="dk1"/>
                </a:solidFill>
                <a:latin typeface="Roboto Condensed"/>
                <a:ea typeface="Roboto Condensed"/>
                <a:cs typeface="Roboto Condensed"/>
                <a:sym typeface="Roboto Condensed"/>
              </a:rPr>
            </a:br>
            <a:r>
              <a:rPr i="0" lang="en-US" sz="2700" u="none" cap="none" strike="noStrike">
                <a:solidFill>
                  <a:schemeClr val="dk1"/>
                </a:solidFill>
                <a:latin typeface="Roboto Condensed"/>
                <a:ea typeface="Roboto Condensed"/>
                <a:cs typeface="Roboto Condensed"/>
                <a:sym typeface="Roboto Condensed"/>
              </a:rPr>
              <a:t>ARE</a:t>
            </a:r>
            <a:r>
              <a:rPr i="0" lang="en-US" sz="2700" u="none" cap="none" strike="noStrike">
                <a:solidFill>
                  <a:srgbClr val="FF0000"/>
                </a:solidFill>
                <a:latin typeface="Roboto Condensed"/>
                <a:ea typeface="Roboto Condensed"/>
                <a:cs typeface="Roboto Condensed"/>
                <a:sym typeface="Roboto Condensed"/>
              </a:rPr>
              <a:t>.</a:t>
            </a:r>
            <a:endParaRPr i="0" sz="2700" u="none" cap="none" strike="noStrike">
              <a:solidFill>
                <a:srgbClr val="FF0000"/>
              </a:solidFill>
              <a:latin typeface="Roboto Condensed"/>
              <a:ea typeface="Roboto Condensed"/>
              <a:cs typeface="Roboto Condensed"/>
              <a:sym typeface="Roboto Condensed"/>
            </a:endParaRPr>
          </a:p>
        </p:txBody>
      </p:sp>
      <p:sp>
        <p:nvSpPr>
          <p:cNvPr id="515" name="Google Shape;515;p98"/>
          <p:cNvSpPr/>
          <p:nvPr/>
        </p:nvSpPr>
        <p:spPr>
          <a:xfrm>
            <a:off x="3820983" y="885825"/>
            <a:ext cx="613800" cy="613800"/>
          </a:xfrm>
          <a:prstGeom prst="ellipse">
            <a:avLst/>
          </a:prstGeom>
          <a:noFill/>
          <a:ln cap="flat" cmpd="sng" w="9525">
            <a:solidFill>
              <a:srgbClr val="D8D8D8"/>
            </a:solidFill>
            <a:prstDash val="solid"/>
            <a:miter lim="8000"/>
            <a:headEnd len="sm" w="sm" type="none"/>
            <a:tailEnd len="sm" w="sm" type="none"/>
          </a:ln>
        </p:spPr>
        <p:txBody>
          <a:bodyPr anchorCtr="0" anchor="ctr" bIns="34275" lIns="137150" spcFirstLastPara="1" rIns="68575" wrap="square" tIns="68575">
            <a:noAutofit/>
          </a:bodyPr>
          <a:lstStyle/>
          <a:p>
            <a:pPr indent="0" lvl="0" marL="0" marR="0" rtl="0" algn="ctr">
              <a:spcBef>
                <a:spcPts val="0"/>
              </a:spcBef>
              <a:spcAft>
                <a:spcPts val="0"/>
              </a:spcAft>
              <a:buNone/>
            </a:pPr>
            <a:r>
              <a:t/>
            </a:r>
            <a:endParaRPr sz="3300">
              <a:solidFill>
                <a:schemeClr val="lt1"/>
              </a:solidFill>
              <a:latin typeface="Open Sans"/>
              <a:ea typeface="Open Sans"/>
              <a:cs typeface="Open Sans"/>
              <a:sym typeface="Open Sans"/>
            </a:endParaRPr>
          </a:p>
        </p:txBody>
      </p:sp>
      <p:sp>
        <p:nvSpPr>
          <p:cNvPr id="516" name="Google Shape;516;p98"/>
          <p:cNvSpPr/>
          <p:nvPr/>
        </p:nvSpPr>
        <p:spPr>
          <a:xfrm>
            <a:off x="3820983" y="1947427"/>
            <a:ext cx="613800" cy="613800"/>
          </a:xfrm>
          <a:prstGeom prst="ellipse">
            <a:avLst/>
          </a:prstGeom>
          <a:noFill/>
          <a:ln cap="flat" cmpd="sng" w="9525">
            <a:solidFill>
              <a:schemeClr val="accent1"/>
            </a:solidFill>
            <a:prstDash val="solid"/>
            <a:miter lim="8000"/>
            <a:headEnd len="sm" w="sm" type="none"/>
            <a:tailEnd len="sm" w="sm" type="none"/>
          </a:ln>
        </p:spPr>
        <p:txBody>
          <a:bodyPr anchorCtr="0" anchor="ctr" bIns="34275" lIns="137150" spcFirstLastPara="1" rIns="68575" wrap="square" tIns="68575">
            <a:noAutofit/>
          </a:bodyPr>
          <a:lstStyle/>
          <a:p>
            <a:pPr indent="0" lvl="0" marL="0" marR="0" rtl="0" algn="ctr">
              <a:spcBef>
                <a:spcPts val="0"/>
              </a:spcBef>
              <a:spcAft>
                <a:spcPts val="0"/>
              </a:spcAft>
              <a:buNone/>
            </a:pPr>
            <a:r>
              <a:t/>
            </a:r>
            <a:endParaRPr sz="3300">
              <a:solidFill>
                <a:schemeClr val="lt1"/>
              </a:solidFill>
              <a:latin typeface="Open Sans"/>
              <a:ea typeface="Open Sans"/>
              <a:cs typeface="Open Sans"/>
              <a:sym typeface="Open Sans"/>
            </a:endParaRPr>
          </a:p>
        </p:txBody>
      </p:sp>
      <p:sp>
        <p:nvSpPr>
          <p:cNvPr id="517" name="Google Shape;517;p98"/>
          <p:cNvSpPr/>
          <p:nvPr/>
        </p:nvSpPr>
        <p:spPr>
          <a:xfrm>
            <a:off x="3820983" y="2856630"/>
            <a:ext cx="613800" cy="613800"/>
          </a:xfrm>
          <a:prstGeom prst="ellipse">
            <a:avLst/>
          </a:prstGeom>
          <a:noFill/>
          <a:ln cap="flat" cmpd="sng" w="9525">
            <a:solidFill>
              <a:srgbClr val="D8D8D8"/>
            </a:solidFill>
            <a:prstDash val="solid"/>
            <a:miter lim="8000"/>
            <a:headEnd len="sm" w="sm" type="none"/>
            <a:tailEnd len="sm" w="sm" type="none"/>
          </a:ln>
        </p:spPr>
        <p:txBody>
          <a:bodyPr anchorCtr="0" anchor="ctr" bIns="34275" lIns="137150" spcFirstLastPara="1" rIns="68575" wrap="square" tIns="68575">
            <a:noAutofit/>
          </a:bodyPr>
          <a:lstStyle/>
          <a:p>
            <a:pPr indent="0" lvl="0" marL="0" marR="0" rtl="0" algn="ctr">
              <a:spcBef>
                <a:spcPts val="0"/>
              </a:spcBef>
              <a:spcAft>
                <a:spcPts val="0"/>
              </a:spcAft>
              <a:buNone/>
            </a:pPr>
            <a:r>
              <a:t/>
            </a:r>
            <a:endParaRPr sz="3300">
              <a:solidFill>
                <a:schemeClr val="lt1"/>
              </a:solidFill>
              <a:latin typeface="Open Sans"/>
              <a:ea typeface="Open Sans"/>
              <a:cs typeface="Open Sans"/>
              <a:sym typeface="Open Sans"/>
            </a:endParaRPr>
          </a:p>
        </p:txBody>
      </p:sp>
      <p:sp>
        <p:nvSpPr>
          <p:cNvPr id="518" name="Google Shape;518;p98"/>
          <p:cNvSpPr txBox="1"/>
          <p:nvPr/>
        </p:nvSpPr>
        <p:spPr>
          <a:xfrm>
            <a:off x="4572000" y="939157"/>
            <a:ext cx="1881600" cy="194400"/>
          </a:xfrm>
          <a:prstGeom prst="rect">
            <a:avLst/>
          </a:prstGeom>
          <a:noFill/>
          <a:ln>
            <a:noFill/>
          </a:ln>
        </p:spPr>
        <p:txBody>
          <a:bodyPr anchorCtr="0" anchor="t" bIns="34275" lIns="0" spcFirstLastPara="1" rIns="0" wrap="square" tIns="34275">
            <a:noAutofit/>
          </a:bodyPr>
          <a:lstStyle/>
          <a:p>
            <a:pPr indent="0" lvl="0" marL="0" marR="0" rtl="0" algn="l">
              <a:lnSpc>
                <a:spcPct val="70000"/>
              </a:lnSpc>
              <a:spcBef>
                <a:spcPts val="0"/>
              </a:spcBef>
              <a:spcAft>
                <a:spcPts val="0"/>
              </a:spcAft>
              <a:buNone/>
            </a:pPr>
            <a:r>
              <a:rPr b="1" lang="en-US" sz="1100">
                <a:solidFill>
                  <a:schemeClr val="dk1"/>
                </a:solidFill>
                <a:latin typeface="Roboto Condensed"/>
                <a:ea typeface="Roboto Condensed"/>
                <a:cs typeface="Roboto Condensed"/>
                <a:sym typeface="Roboto Condensed"/>
              </a:rPr>
              <a:t>FOUNDATION</a:t>
            </a:r>
            <a:endParaRPr b="1" sz="1100">
              <a:solidFill>
                <a:schemeClr val="accent1"/>
              </a:solidFill>
              <a:latin typeface="Roboto Condensed"/>
              <a:ea typeface="Roboto Condensed"/>
              <a:cs typeface="Roboto Condensed"/>
              <a:sym typeface="Roboto Condensed"/>
            </a:endParaRPr>
          </a:p>
        </p:txBody>
      </p:sp>
      <p:sp>
        <p:nvSpPr>
          <p:cNvPr id="519" name="Google Shape;519;p98"/>
          <p:cNvSpPr txBox="1"/>
          <p:nvPr/>
        </p:nvSpPr>
        <p:spPr>
          <a:xfrm>
            <a:off x="4572000" y="1121512"/>
            <a:ext cx="1881600" cy="280200"/>
          </a:xfrm>
          <a:prstGeom prst="rect">
            <a:avLst/>
          </a:prstGeom>
          <a:noFill/>
          <a:ln>
            <a:noFill/>
          </a:ln>
        </p:spPr>
        <p:txBody>
          <a:bodyPr anchorCtr="0" anchor="t" bIns="34275" lIns="0" spcFirstLastPara="1" rIns="0" wrap="square" tIns="34275">
            <a:noAutofit/>
          </a:bodyPr>
          <a:lstStyle/>
          <a:p>
            <a:pPr indent="0" lvl="0" marL="0" marR="0" rtl="0" algn="l">
              <a:lnSpc>
                <a:spcPct val="120000"/>
              </a:lnSpc>
              <a:spcBef>
                <a:spcPts val="0"/>
              </a:spcBef>
              <a:spcAft>
                <a:spcPts val="0"/>
              </a:spcAft>
              <a:buNone/>
            </a:pPr>
            <a:r>
              <a:rPr lang="en-US" sz="1100">
                <a:solidFill>
                  <a:schemeClr val="dk1"/>
                </a:solidFill>
                <a:latin typeface="Roboto Condensed"/>
                <a:ea typeface="Roboto Condensed"/>
                <a:cs typeface="Roboto Condensed"/>
                <a:sym typeface="Roboto Condensed"/>
              </a:rPr>
              <a:t>2010</a:t>
            </a:r>
            <a:endParaRPr sz="1100">
              <a:latin typeface="Roboto Condensed"/>
              <a:ea typeface="Roboto Condensed"/>
              <a:cs typeface="Roboto Condensed"/>
              <a:sym typeface="Roboto Condensed"/>
            </a:endParaRPr>
          </a:p>
        </p:txBody>
      </p:sp>
      <p:sp>
        <p:nvSpPr>
          <p:cNvPr id="520" name="Google Shape;520;p98"/>
          <p:cNvSpPr txBox="1"/>
          <p:nvPr/>
        </p:nvSpPr>
        <p:spPr>
          <a:xfrm>
            <a:off x="4572000" y="1997526"/>
            <a:ext cx="1881600" cy="194400"/>
          </a:xfrm>
          <a:prstGeom prst="rect">
            <a:avLst/>
          </a:prstGeom>
          <a:noFill/>
          <a:ln>
            <a:noFill/>
          </a:ln>
        </p:spPr>
        <p:txBody>
          <a:bodyPr anchorCtr="0" anchor="t" bIns="34275" lIns="0" spcFirstLastPara="1" rIns="0" wrap="square" tIns="34275">
            <a:noAutofit/>
          </a:bodyPr>
          <a:lstStyle/>
          <a:p>
            <a:pPr indent="0" lvl="0" marL="0" marR="0" rtl="0" algn="l">
              <a:lnSpc>
                <a:spcPct val="70000"/>
              </a:lnSpc>
              <a:spcBef>
                <a:spcPts val="0"/>
              </a:spcBef>
              <a:spcAft>
                <a:spcPts val="0"/>
              </a:spcAft>
              <a:buNone/>
            </a:pPr>
            <a:r>
              <a:rPr b="1" lang="en-US" sz="1100">
                <a:solidFill>
                  <a:srgbClr val="FF0000"/>
                </a:solidFill>
                <a:latin typeface="Roboto Condensed"/>
                <a:ea typeface="Roboto Condensed"/>
                <a:cs typeface="Roboto Condensed"/>
                <a:sym typeface="Roboto Condensed"/>
              </a:rPr>
              <a:t>GAMES</a:t>
            </a:r>
            <a:endParaRPr b="1" sz="1100">
              <a:solidFill>
                <a:srgbClr val="FF0000"/>
              </a:solidFill>
              <a:latin typeface="Roboto Condensed"/>
              <a:ea typeface="Roboto Condensed"/>
              <a:cs typeface="Roboto Condensed"/>
              <a:sym typeface="Roboto Condensed"/>
            </a:endParaRPr>
          </a:p>
        </p:txBody>
      </p:sp>
      <p:sp>
        <p:nvSpPr>
          <p:cNvPr id="521" name="Google Shape;521;p98"/>
          <p:cNvSpPr txBox="1"/>
          <p:nvPr/>
        </p:nvSpPr>
        <p:spPr>
          <a:xfrm>
            <a:off x="4572000" y="2179875"/>
            <a:ext cx="1881600" cy="415500"/>
          </a:xfrm>
          <a:prstGeom prst="rect">
            <a:avLst/>
          </a:prstGeom>
          <a:noFill/>
          <a:ln>
            <a:noFill/>
          </a:ln>
        </p:spPr>
        <p:txBody>
          <a:bodyPr anchorCtr="0" anchor="t" bIns="34275" lIns="0" spcFirstLastPara="1" rIns="0" wrap="square" tIns="34275">
            <a:noAutofit/>
          </a:bodyPr>
          <a:lstStyle/>
          <a:p>
            <a:pPr indent="0" lvl="0" marL="0" marR="0" rtl="0" algn="l">
              <a:lnSpc>
                <a:spcPct val="120000"/>
              </a:lnSpc>
              <a:spcBef>
                <a:spcPts val="0"/>
              </a:spcBef>
              <a:spcAft>
                <a:spcPts val="0"/>
              </a:spcAft>
              <a:buNone/>
            </a:pPr>
            <a:r>
              <a:rPr lang="en-US" sz="1100">
                <a:solidFill>
                  <a:schemeClr val="dk1"/>
                </a:solidFill>
                <a:latin typeface="Roboto Condensed"/>
                <a:ea typeface="Roboto Condensed"/>
                <a:cs typeface="Roboto Condensed"/>
                <a:sym typeface="Roboto Condensed"/>
              </a:rPr>
              <a:t>Top Eleven</a:t>
            </a:r>
            <a:endParaRPr sz="1100">
              <a:solidFill>
                <a:schemeClr val="dk1"/>
              </a:solidFill>
              <a:latin typeface="Roboto Condensed"/>
              <a:ea typeface="Roboto Condensed"/>
              <a:cs typeface="Roboto Condensed"/>
              <a:sym typeface="Roboto Condensed"/>
            </a:endParaRPr>
          </a:p>
          <a:p>
            <a:pPr indent="0" lvl="0" marL="0" marR="0" rtl="0" algn="l">
              <a:lnSpc>
                <a:spcPct val="120000"/>
              </a:lnSpc>
              <a:spcBef>
                <a:spcPts val="0"/>
              </a:spcBef>
              <a:spcAft>
                <a:spcPts val="0"/>
              </a:spcAft>
              <a:buNone/>
            </a:pPr>
            <a:r>
              <a:rPr lang="en-US" sz="1100">
                <a:solidFill>
                  <a:schemeClr val="dk1"/>
                </a:solidFill>
                <a:latin typeface="Roboto Condensed"/>
                <a:ea typeface="Roboto Condensed"/>
                <a:cs typeface="Roboto Condensed"/>
                <a:sym typeface="Roboto Condensed"/>
              </a:rPr>
              <a:t>Golden Boot</a:t>
            </a:r>
            <a:endParaRPr sz="1100">
              <a:solidFill>
                <a:schemeClr val="dk1"/>
              </a:solidFill>
              <a:latin typeface="Roboto Condensed"/>
              <a:ea typeface="Roboto Condensed"/>
              <a:cs typeface="Roboto Condensed"/>
              <a:sym typeface="Roboto Condensed"/>
            </a:endParaRPr>
          </a:p>
          <a:p>
            <a:pPr indent="0" lvl="0" marL="0" marR="0" rtl="0" algn="l">
              <a:lnSpc>
                <a:spcPct val="120000"/>
              </a:lnSpc>
              <a:spcBef>
                <a:spcPts val="0"/>
              </a:spcBef>
              <a:spcAft>
                <a:spcPts val="0"/>
              </a:spcAft>
              <a:buNone/>
            </a:pPr>
            <a:r>
              <a:t/>
            </a:r>
            <a:endParaRPr sz="1100">
              <a:solidFill>
                <a:schemeClr val="dk1"/>
              </a:solidFill>
              <a:latin typeface="Roboto Condensed"/>
              <a:ea typeface="Roboto Condensed"/>
              <a:cs typeface="Roboto Condensed"/>
              <a:sym typeface="Roboto Condensed"/>
            </a:endParaRPr>
          </a:p>
        </p:txBody>
      </p:sp>
      <p:sp>
        <p:nvSpPr>
          <p:cNvPr id="522" name="Google Shape;522;p98"/>
          <p:cNvSpPr txBox="1"/>
          <p:nvPr/>
        </p:nvSpPr>
        <p:spPr>
          <a:xfrm>
            <a:off x="4572000" y="2903495"/>
            <a:ext cx="1881600" cy="194400"/>
          </a:xfrm>
          <a:prstGeom prst="rect">
            <a:avLst/>
          </a:prstGeom>
          <a:noFill/>
          <a:ln>
            <a:noFill/>
          </a:ln>
        </p:spPr>
        <p:txBody>
          <a:bodyPr anchorCtr="0" anchor="t" bIns="34275" lIns="0" spcFirstLastPara="1" rIns="0" wrap="square" tIns="34275">
            <a:noAutofit/>
          </a:bodyPr>
          <a:lstStyle/>
          <a:p>
            <a:pPr indent="0" lvl="0" marL="0" marR="0" rtl="0" algn="l">
              <a:lnSpc>
                <a:spcPct val="70000"/>
              </a:lnSpc>
              <a:spcBef>
                <a:spcPts val="0"/>
              </a:spcBef>
              <a:spcAft>
                <a:spcPts val="0"/>
              </a:spcAft>
              <a:buNone/>
            </a:pPr>
            <a:r>
              <a:rPr b="1" lang="en-US" sz="1100">
                <a:solidFill>
                  <a:schemeClr val="dk1"/>
                </a:solidFill>
                <a:latin typeface="Roboto Condensed"/>
                <a:ea typeface="Roboto Condensed"/>
                <a:cs typeface="Roboto Condensed"/>
                <a:sym typeface="Roboto Condensed"/>
              </a:rPr>
              <a:t>HQ</a:t>
            </a:r>
            <a:endParaRPr b="1" sz="1100">
              <a:solidFill>
                <a:schemeClr val="accent1"/>
              </a:solidFill>
              <a:latin typeface="Roboto Condensed"/>
              <a:ea typeface="Roboto Condensed"/>
              <a:cs typeface="Roboto Condensed"/>
              <a:sym typeface="Roboto Condensed"/>
            </a:endParaRPr>
          </a:p>
        </p:txBody>
      </p:sp>
      <p:sp>
        <p:nvSpPr>
          <p:cNvPr id="523" name="Google Shape;523;p98"/>
          <p:cNvSpPr txBox="1"/>
          <p:nvPr/>
        </p:nvSpPr>
        <p:spPr>
          <a:xfrm>
            <a:off x="4572000" y="3085856"/>
            <a:ext cx="1158300" cy="346200"/>
          </a:xfrm>
          <a:prstGeom prst="rect">
            <a:avLst/>
          </a:prstGeom>
          <a:noFill/>
          <a:ln>
            <a:noFill/>
          </a:ln>
        </p:spPr>
        <p:txBody>
          <a:bodyPr anchorCtr="0" anchor="t" bIns="34275" lIns="0" spcFirstLastPara="1" rIns="0" wrap="square" tIns="34275">
            <a:noAutofit/>
          </a:bodyPr>
          <a:lstStyle/>
          <a:p>
            <a:pPr indent="0" lvl="0" marL="0" marR="0" rtl="0" algn="l">
              <a:lnSpc>
                <a:spcPct val="120000"/>
              </a:lnSpc>
              <a:spcBef>
                <a:spcPts val="0"/>
              </a:spcBef>
              <a:spcAft>
                <a:spcPts val="0"/>
              </a:spcAft>
              <a:buNone/>
            </a:pPr>
            <a:r>
              <a:rPr lang="en-US" sz="1100">
                <a:solidFill>
                  <a:schemeClr val="dk1"/>
                </a:solidFill>
                <a:latin typeface="Roboto Condensed"/>
                <a:ea typeface="Roboto Condensed"/>
                <a:cs typeface="Roboto Condensed"/>
                <a:sym typeface="Roboto Condensed"/>
              </a:rPr>
              <a:t>Belgrade, Serbia</a:t>
            </a:r>
            <a:endParaRPr sz="1100">
              <a:solidFill>
                <a:schemeClr val="dk1"/>
              </a:solidFill>
              <a:latin typeface="Roboto Condensed"/>
              <a:ea typeface="Roboto Condensed"/>
              <a:cs typeface="Roboto Condensed"/>
              <a:sym typeface="Roboto Condensed"/>
            </a:endParaRPr>
          </a:p>
        </p:txBody>
      </p:sp>
      <p:sp>
        <p:nvSpPr>
          <p:cNvPr id="524" name="Google Shape;524;p98"/>
          <p:cNvSpPr/>
          <p:nvPr/>
        </p:nvSpPr>
        <p:spPr>
          <a:xfrm>
            <a:off x="3820983" y="3842032"/>
            <a:ext cx="613800" cy="613800"/>
          </a:xfrm>
          <a:prstGeom prst="ellipse">
            <a:avLst/>
          </a:prstGeom>
          <a:noFill/>
          <a:ln cap="flat" cmpd="sng" w="9525">
            <a:solidFill>
              <a:srgbClr val="D8D8D8"/>
            </a:solidFill>
            <a:prstDash val="solid"/>
            <a:miter lim="8000"/>
            <a:headEnd len="sm" w="sm" type="none"/>
            <a:tailEnd len="sm" w="sm" type="none"/>
          </a:ln>
        </p:spPr>
        <p:txBody>
          <a:bodyPr anchorCtr="0" anchor="ctr" bIns="34275" lIns="137150" spcFirstLastPara="1" rIns="68575" wrap="square" tIns="68575">
            <a:noAutofit/>
          </a:bodyPr>
          <a:lstStyle/>
          <a:p>
            <a:pPr indent="0" lvl="0" marL="0" marR="0" rtl="0" algn="ctr">
              <a:spcBef>
                <a:spcPts val="0"/>
              </a:spcBef>
              <a:spcAft>
                <a:spcPts val="0"/>
              </a:spcAft>
              <a:buNone/>
            </a:pPr>
            <a:r>
              <a:t/>
            </a:r>
            <a:endParaRPr sz="3300">
              <a:solidFill>
                <a:schemeClr val="lt1"/>
              </a:solidFill>
              <a:latin typeface="Open Sans"/>
              <a:ea typeface="Open Sans"/>
              <a:cs typeface="Open Sans"/>
              <a:sym typeface="Open Sans"/>
            </a:endParaRPr>
          </a:p>
        </p:txBody>
      </p:sp>
      <p:sp>
        <p:nvSpPr>
          <p:cNvPr id="525" name="Google Shape;525;p98"/>
          <p:cNvSpPr txBox="1"/>
          <p:nvPr/>
        </p:nvSpPr>
        <p:spPr>
          <a:xfrm>
            <a:off x="4572000" y="3885662"/>
            <a:ext cx="1881600" cy="194400"/>
          </a:xfrm>
          <a:prstGeom prst="rect">
            <a:avLst/>
          </a:prstGeom>
          <a:noFill/>
          <a:ln>
            <a:noFill/>
          </a:ln>
        </p:spPr>
        <p:txBody>
          <a:bodyPr anchorCtr="0" anchor="t" bIns="34275" lIns="0" spcFirstLastPara="1" rIns="0" wrap="square" tIns="34275">
            <a:noAutofit/>
          </a:bodyPr>
          <a:lstStyle/>
          <a:p>
            <a:pPr indent="0" lvl="0" marL="0" marR="0" rtl="0" algn="l">
              <a:lnSpc>
                <a:spcPct val="70000"/>
              </a:lnSpc>
              <a:spcBef>
                <a:spcPts val="0"/>
              </a:spcBef>
              <a:spcAft>
                <a:spcPts val="0"/>
              </a:spcAft>
              <a:buNone/>
            </a:pPr>
            <a:r>
              <a:rPr b="1" lang="en-US" sz="1100">
                <a:solidFill>
                  <a:schemeClr val="dk1"/>
                </a:solidFill>
                <a:latin typeface="Roboto Condensed"/>
                <a:ea typeface="Roboto Condensed"/>
                <a:cs typeface="Roboto Condensed"/>
                <a:sym typeface="Roboto Condensed"/>
              </a:rPr>
              <a:t>CREW</a:t>
            </a:r>
            <a:endParaRPr b="1" sz="1100">
              <a:solidFill>
                <a:schemeClr val="accent1"/>
              </a:solidFill>
              <a:latin typeface="Roboto Condensed"/>
              <a:ea typeface="Roboto Condensed"/>
              <a:cs typeface="Roboto Condensed"/>
              <a:sym typeface="Roboto Condensed"/>
            </a:endParaRPr>
          </a:p>
        </p:txBody>
      </p:sp>
      <p:sp>
        <p:nvSpPr>
          <p:cNvPr id="526" name="Google Shape;526;p98"/>
          <p:cNvSpPr txBox="1"/>
          <p:nvPr/>
        </p:nvSpPr>
        <p:spPr>
          <a:xfrm>
            <a:off x="4572000" y="4068019"/>
            <a:ext cx="1047600" cy="415500"/>
          </a:xfrm>
          <a:prstGeom prst="rect">
            <a:avLst/>
          </a:prstGeom>
          <a:noFill/>
          <a:ln>
            <a:noFill/>
          </a:ln>
        </p:spPr>
        <p:txBody>
          <a:bodyPr anchorCtr="0" anchor="t" bIns="34275" lIns="0" spcFirstLastPara="1" rIns="0" wrap="square" tIns="34275">
            <a:noAutofit/>
          </a:bodyPr>
          <a:lstStyle/>
          <a:p>
            <a:pPr indent="0" lvl="0" marL="0" marR="0" rtl="0" algn="l">
              <a:lnSpc>
                <a:spcPct val="120000"/>
              </a:lnSpc>
              <a:spcBef>
                <a:spcPts val="0"/>
              </a:spcBef>
              <a:spcAft>
                <a:spcPts val="0"/>
              </a:spcAft>
              <a:buNone/>
            </a:pPr>
            <a:r>
              <a:rPr lang="en-US" sz="1100">
                <a:solidFill>
                  <a:schemeClr val="dk1"/>
                </a:solidFill>
                <a:latin typeface="Roboto Condensed"/>
                <a:ea typeface="Roboto Condensed"/>
                <a:cs typeface="Roboto Condensed"/>
                <a:sym typeface="Roboto Condensed"/>
              </a:rPr>
              <a:t>170 People, </a:t>
            </a:r>
            <a:endParaRPr sz="1100">
              <a:solidFill>
                <a:schemeClr val="dk1"/>
              </a:solidFill>
              <a:latin typeface="Roboto Condensed"/>
              <a:ea typeface="Roboto Condensed"/>
              <a:cs typeface="Roboto Condensed"/>
              <a:sym typeface="Roboto Condensed"/>
            </a:endParaRPr>
          </a:p>
          <a:p>
            <a:pPr indent="0" lvl="0" marL="0" marR="0" rtl="0" algn="l">
              <a:lnSpc>
                <a:spcPct val="120000"/>
              </a:lnSpc>
              <a:spcBef>
                <a:spcPts val="0"/>
              </a:spcBef>
              <a:spcAft>
                <a:spcPts val="0"/>
              </a:spcAft>
              <a:buNone/>
            </a:pPr>
            <a:r>
              <a:rPr lang="en-US" sz="1100">
                <a:solidFill>
                  <a:schemeClr val="dk1"/>
                </a:solidFill>
                <a:latin typeface="Roboto Condensed"/>
                <a:ea typeface="Roboto Condensed"/>
                <a:cs typeface="Roboto Condensed"/>
                <a:sym typeface="Roboto Condensed"/>
              </a:rPr>
              <a:t>21 Nationalities</a:t>
            </a:r>
            <a:endParaRPr sz="1100">
              <a:solidFill>
                <a:schemeClr val="dk1"/>
              </a:solidFill>
              <a:latin typeface="Roboto Condensed"/>
              <a:ea typeface="Roboto Condensed"/>
              <a:cs typeface="Roboto Condensed"/>
              <a:sym typeface="Roboto Condensed"/>
            </a:endParaRPr>
          </a:p>
        </p:txBody>
      </p:sp>
      <p:pic>
        <p:nvPicPr>
          <p:cNvPr descr="Nordeus-137.jpg" id="527" name="Google Shape;527;p98"/>
          <p:cNvPicPr preferRelativeResize="0"/>
          <p:nvPr/>
        </p:nvPicPr>
        <p:blipFill rotWithShape="1">
          <a:blip r:embed="rId3">
            <a:alphaModFix/>
          </a:blip>
          <a:srcRect b="0" l="34690" r="34687" t="0"/>
          <a:stretch/>
        </p:blipFill>
        <p:spPr>
          <a:xfrm>
            <a:off x="6781800" y="0"/>
            <a:ext cx="2362200" cy="5143505"/>
          </a:xfrm>
          <a:prstGeom prst="rect">
            <a:avLst/>
          </a:prstGeom>
          <a:noFill/>
          <a:ln>
            <a:noFill/>
          </a:ln>
        </p:spPr>
      </p:pic>
      <p:sp>
        <p:nvSpPr>
          <p:cNvPr id="528" name="Google Shape;528;p98"/>
          <p:cNvSpPr/>
          <p:nvPr/>
        </p:nvSpPr>
        <p:spPr>
          <a:xfrm>
            <a:off x="3958434" y="993894"/>
            <a:ext cx="339000" cy="339000"/>
          </a:xfrm>
          <a:custGeom>
            <a:rect b="b" l="l" r="r" t="t"/>
            <a:pathLst>
              <a:path extrusionOk="0" h="120000" w="120000">
                <a:moveTo>
                  <a:pt x="62727" y="98183"/>
                </a:moveTo>
                <a:cubicBezTo>
                  <a:pt x="64233" y="98183"/>
                  <a:pt x="65455" y="96961"/>
                  <a:pt x="65455" y="95455"/>
                </a:cubicBezTo>
                <a:cubicBezTo>
                  <a:pt x="65455" y="93950"/>
                  <a:pt x="64233" y="92727"/>
                  <a:pt x="62727" y="92727"/>
                </a:cubicBezTo>
                <a:cubicBezTo>
                  <a:pt x="61222" y="92727"/>
                  <a:pt x="60000" y="93950"/>
                  <a:pt x="60000" y="95455"/>
                </a:cubicBezTo>
                <a:cubicBezTo>
                  <a:pt x="60000" y="96961"/>
                  <a:pt x="61222" y="98183"/>
                  <a:pt x="62727" y="98183"/>
                </a:cubicBezTo>
                <a:moveTo>
                  <a:pt x="98183" y="103638"/>
                </a:moveTo>
                <a:lnTo>
                  <a:pt x="76361" y="103638"/>
                </a:lnTo>
                <a:lnTo>
                  <a:pt x="76361" y="68183"/>
                </a:lnTo>
                <a:cubicBezTo>
                  <a:pt x="76361" y="66677"/>
                  <a:pt x="75138" y="65455"/>
                  <a:pt x="73638" y="65455"/>
                </a:cubicBezTo>
                <a:lnTo>
                  <a:pt x="46361" y="65455"/>
                </a:lnTo>
                <a:cubicBezTo>
                  <a:pt x="44861" y="65455"/>
                  <a:pt x="43638" y="66677"/>
                  <a:pt x="43638" y="68183"/>
                </a:cubicBezTo>
                <a:lnTo>
                  <a:pt x="43638" y="103638"/>
                </a:lnTo>
                <a:lnTo>
                  <a:pt x="21816" y="103638"/>
                </a:lnTo>
                <a:lnTo>
                  <a:pt x="21816" y="44766"/>
                </a:lnTo>
                <a:lnTo>
                  <a:pt x="60000" y="6583"/>
                </a:lnTo>
                <a:lnTo>
                  <a:pt x="98183" y="44766"/>
                </a:lnTo>
                <a:cubicBezTo>
                  <a:pt x="98183" y="44766"/>
                  <a:pt x="98183" y="103638"/>
                  <a:pt x="98183" y="103638"/>
                </a:cubicBezTo>
                <a:close/>
                <a:moveTo>
                  <a:pt x="98183" y="114544"/>
                </a:moveTo>
                <a:lnTo>
                  <a:pt x="76361" y="114544"/>
                </a:lnTo>
                <a:lnTo>
                  <a:pt x="76361" y="109088"/>
                </a:lnTo>
                <a:lnTo>
                  <a:pt x="98183" y="109088"/>
                </a:lnTo>
                <a:cubicBezTo>
                  <a:pt x="98183" y="109088"/>
                  <a:pt x="98183" y="114544"/>
                  <a:pt x="98183" y="114544"/>
                </a:cubicBezTo>
                <a:close/>
                <a:moveTo>
                  <a:pt x="70911" y="114544"/>
                </a:moveTo>
                <a:lnTo>
                  <a:pt x="49088" y="114544"/>
                </a:lnTo>
                <a:lnTo>
                  <a:pt x="49088" y="70911"/>
                </a:lnTo>
                <a:lnTo>
                  <a:pt x="70911" y="70911"/>
                </a:lnTo>
                <a:cubicBezTo>
                  <a:pt x="70911" y="70911"/>
                  <a:pt x="70911" y="114544"/>
                  <a:pt x="70911" y="114544"/>
                </a:cubicBezTo>
                <a:close/>
                <a:moveTo>
                  <a:pt x="43638" y="114544"/>
                </a:moveTo>
                <a:lnTo>
                  <a:pt x="21816" y="114544"/>
                </a:lnTo>
                <a:lnTo>
                  <a:pt x="21816" y="109088"/>
                </a:lnTo>
                <a:lnTo>
                  <a:pt x="43638" y="109088"/>
                </a:lnTo>
                <a:cubicBezTo>
                  <a:pt x="43638" y="109088"/>
                  <a:pt x="43638" y="114544"/>
                  <a:pt x="43638" y="114544"/>
                </a:cubicBezTo>
                <a:close/>
                <a:moveTo>
                  <a:pt x="81816" y="10911"/>
                </a:moveTo>
                <a:lnTo>
                  <a:pt x="92727" y="10911"/>
                </a:lnTo>
                <a:lnTo>
                  <a:pt x="92727" y="31600"/>
                </a:lnTo>
                <a:lnTo>
                  <a:pt x="81816" y="20688"/>
                </a:lnTo>
                <a:cubicBezTo>
                  <a:pt x="81816" y="20688"/>
                  <a:pt x="81816" y="10911"/>
                  <a:pt x="81816" y="10911"/>
                </a:cubicBezTo>
                <a:close/>
                <a:moveTo>
                  <a:pt x="119200" y="58072"/>
                </a:moveTo>
                <a:lnTo>
                  <a:pt x="98183" y="37055"/>
                </a:lnTo>
                <a:lnTo>
                  <a:pt x="98183" y="8183"/>
                </a:lnTo>
                <a:cubicBezTo>
                  <a:pt x="98183" y="6677"/>
                  <a:pt x="96961" y="5455"/>
                  <a:pt x="95455" y="5455"/>
                </a:cubicBezTo>
                <a:lnTo>
                  <a:pt x="79088" y="5455"/>
                </a:lnTo>
                <a:cubicBezTo>
                  <a:pt x="77588" y="5455"/>
                  <a:pt x="76361" y="6677"/>
                  <a:pt x="76361" y="8183"/>
                </a:cubicBezTo>
                <a:lnTo>
                  <a:pt x="76361" y="15233"/>
                </a:lnTo>
                <a:lnTo>
                  <a:pt x="61927" y="800"/>
                </a:lnTo>
                <a:cubicBezTo>
                  <a:pt x="61433" y="305"/>
                  <a:pt x="60750" y="0"/>
                  <a:pt x="60000" y="0"/>
                </a:cubicBezTo>
                <a:cubicBezTo>
                  <a:pt x="59250" y="0"/>
                  <a:pt x="58566" y="305"/>
                  <a:pt x="58072" y="800"/>
                </a:cubicBezTo>
                <a:lnTo>
                  <a:pt x="800" y="58072"/>
                </a:lnTo>
                <a:cubicBezTo>
                  <a:pt x="305" y="58566"/>
                  <a:pt x="0" y="59250"/>
                  <a:pt x="0" y="60000"/>
                </a:cubicBezTo>
                <a:cubicBezTo>
                  <a:pt x="0" y="61511"/>
                  <a:pt x="1222" y="62727"/>
                  <a:pt x="2727" y="62727"/>
                </a:cubicBezTo>
                <a:cubicBezTo>
                  <a:pt x="3477" y="62727"/>
                  <a:pt x="4161" y="62422"/>
                  <a:pt x="4655" y="61927"/>
                </a:cubicBezTo>
                <a:lnTo>
                  <a:pt x="16361" y="50222"/>
                </a:lnTo>
                <a:lnTo>
                  <a:pt x="16361" y="117272"/>
                </a:lnTo>
                <a:cubicBezTo>
                  <a:pt x="16361" y="118783"/>
                  <a:pt x="17588" y="120000"/>
                  <a:pt x="19088" y="120000"/>
                </a:cubicBezTo>
                <a:lnTo>
                  <a:pt x="100911" y="120000"/>
                </a:lnTo>
                <a:cubicBezTo>
                  <a:pt x="102411" y="120000"/>
                  <a:pt x="103638" y="118783"/>
                  <a:pt x="103638" y="117272"/>
                </a:cubicBezTo>
                <a:lnTo>
                  <a:pt x="103638" y="50222"/>
                </a:lnTo>
                <a:lnTo>
                  <a:pt x="115344" y="61927"/>
                </a:lnTo>
                <a:cubicBezTo>
                  <a:pt x="115838" y="62422"/>
                  <a:pt x="116522" y="62727"/>
                  <a:pt x="117272" y="62727"/>
                </a:cubicBezTo>
                <a:cubicBezTo>
                  <a:pt x="118777" y="62727"/>
                  <a:pt x="120000" y="61511"/>
                  <a:pt x="120000" y="60000"/>
                </a:cubicBezTo>
                <a:cubicBezTo>
                  <a:pt x="120000" y="59250"/>
                  <a:pt x="119694" y="58566"/>
                  <a:pt x="119200" y="58072"/>
                </a:cubicBezTo>
              </a:path>
            </a:pathLst>
          </a:custGeom>
          <a:solidFill>
            <a:srgbClr val="000000"/>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p:txBody>
      </p:sp>
      <p:sp>
        <p:nvSpPr>
          <p:cNvPr id="529" name="Google Shape;529;p98"/>
          <p:cNvSpPr/>
          <p:nvPr/>
        </p:nvSpPr>
        <p:spPr>
          <a:xfrm>
            <a:off x="3973173" y="2099615"/>
            <a:ext cx="309300" cy="309300"/>
          </a:xfrm>
          <a:custGeom>
            <a:rect b="b" l="l" r="r" t="t"/>
            <a:pathLst>
              <a:path extrusionOk="0" h="120000" w="120000">
                <a:moveTo>
                  <a:pt x="68227" y="110255"/>
                </a:moveTo>
                <a:lnTo>
                  <a:pt x="52294" y="71566"/>
                </a:lnTo>
                <a:lnTo>
                  <a:pt x="109194" y="14672"/>
                </a:lnTo>
                <a:cubicBezTo>
                  <a:pt x="109194" y="14672"/>
                  <a:pt x="68227" y="110255"/>
                  <a:pt x="68227" y="110255"/>
                </a:cubicBezTo>
                <a:close/>
                <a:moveTo>
                  <a:pt x="9750" y="51777"/>
                </a:moveTo>
                <a:lnTo>
                  <a:pt x="105333" y="10805"/>
                </a:lnTo>
                <a:lnTo>
                  <a:pt x="48438" y="67705"/>
                </a:lnTo>
                <a:cubicBezTo>
                  <a:pt x="48438" y="67705"/>
                  <a:pt x="9750" y="51777"/>
                  <a:pt x="9750" y="51777"/>
                </a:cubicBezTo>
                <a:close/>
                <a:moveTo>
                  <a:pt x="120000" y="2727"/>
                </a:moveTo>
                <a:cubicBezTo>
                  <a:pt x="120000" y="1227"/>
                  <a:pt x="118777" y="0"/>
                  <a:pt x="117272" y="0"/>
                </a:cubicBezTo>
                <a:cubicBezTo>
                  <a:pt x="116855" y="0"/>
                  <a:pt x="116466" y="111"/>
                  <a:pt x="116111" y="288"/>
                </a:cubicBezTo>
                <a:lnTo>
                  <a:pt x="116100" y="266"/>
                </a:lnTo>
                <a:lnTo>
                  <a:pt x="1677" y="49305"/>
                </a:lnTo>
                <a:cubicBezTo>
                  <a:pt x="1672" y="49311"/>
                  <a:pt x="1661" y="49311"/>
                  <a:pt x="1650" y="49316"/>
                </a:cubicBezTo>
                <a:lnTo>
                  <a:pt x="1555" y="49355"/>
                </a:lnTo>
                <a:lnTo>
                  <a:pt x="1561" y="49372"/>
                </a:lnTo>
                <a:cubicBezTo>
                  <a:pt x="644" y="49816"/>
                  <a:pt x="0" y="50738"/>
                  <a:pt x="0" y="51816"/>
                </a:cubicBezTo>
                <a:cubicBezTo>
                  <a:pt x="0" y="53061"/>
                  <a:pt x="838" y="54066"/>
                  <a:pt x="1972" y="54394"/>
                </a:cubicBezTo>
                <a:lnTo>
                  <a:pt x="1961" y="54438"/>
                </a:lnTo>
                <a:lnTo>
                  <a:pt x="47011" y="72988"/>
                </a:lnTo>
                <a:lnTo>
                  <a:pt x="65561" y="118044"/>
                </a:lnTo>
                <a:lnTo>
                  <a:pt x="65605" y="118027"/>
                </a:lnTo>
                <a:cubicBezTo>
                  <a:pt x="65938" y="119161"/>
                  <a:pt x="66944" y="120000"/>
                  <a:pt x="68183" y="120000"/>
                </a:cubicBezTo>
                <a:cubicBezTo>
                  <a:pt x="69266" y="120000"/>
                  <a:pt x="70188" y="119355"/>
                  <a:pt x="70627" y="118438"/>
                </a:cubicBezTo>
                <a:lnTo>
                  <a:pt x="70644" y="118444"/>
                </a:lnTo>
                <a:lnTo>
                  <a:pt x="70683" y="118350"/>
                </a:lnTo>
                <a:cubicBezTo>
                  <a:pt x="70688" y="118338"/>
                  <a:pt x="70694" y="118333"/>
                  <a:pt x="70694" y="118322"/>
                </a:cubicBezTo>
                <a:lnTo>
                  <a:pt x="119738" y="3900"/>
                </a:lnTo>
                <a:lnTo>
                  <a:pt x="119705" y="3888"/>
                </a:lnTo>
                <a:cubicBezTo>
                  <a:pt x="119877" y="3538"/>
                  <a:pt x="120000" y="3150"/>
                  <a:pt x="120000" y="2727"/>
                </a:cubicBezTo>
                <a:moveTo>
                  <a:pt x="43638" y="90000"/>
                </a:moveTo>
                <a:cubicBezTo>
                  <a:pt x="42883" y="90000"/>
                  <a:pt x="42200" y="90311"/>
                  <a:pt x="41705" y="90800"/>
                </a:cubicBezTo>
                <a:lnTo>
                  <a:pt x="33527" y="98983"/>
                </a:lnTo>
                <a:cubicBezTo>
                  <a:pt x="33033" y="99477"/>
                  <a:pt x="32727" y="100155"/>
                  <a:pt x="32727" y="100911"/>
                </a:cubicBezTo>
                <a:cubicBezTo>
                  <a:pt x="32727" y="102416"/>
                  <a:pt x="33950" y="103638"/>
                  <a:pt x="35455" y="103638"/>
                </a:cubicBezTo>
                <a:cubicBezTo>
                  <a:pt x="36205" y="103638"/>
                  <a:pt x="36888" y="103333"/>
                  <a:pt x="37383" y="102838"/>
                </a:cubicBezTo>
                <a:lnTo>
                  <a:pt x="45566" y="94655"/>
                </a:lnTo>
                <a:cubicBezTo>
                  <a:pt x="46061" y="94166"/>
                  <a:pt x="46361" y="93483"/>
                  <a:pt x="46361" y="92727"/>
                </a:cubicBezTo>
                <a:cubicBezTo>
                  <a:pt x="46361" y="91227"/>
                  <a:pt x="45144" y="90000"/>
                  <a:pt x="43638" y="90000"/>
                </a:cubicBezTo>
                <a:moveTo>
                  <a:pt x="43638" y="79094"/>
                </a:moveTo>
                <a:cubicBezTo>
                  <a:pt x="43638" y="77588"/>
                  <a:pt x="42416" y="76361"/>
                  <a:pt x="40911" y="76361"/>
                </a:cubicBezTo>
                <a:cubicBezTo>
                  <a:pt x="40155" y="76361"/>
                  <a:pt x="39472" y="76672"/>
                  <a:pt x="38983" y="77161"/>
                </a:cubicBezTo>
                <a:lnTo>
                  <a:pt x="11705" y="104433"/>
                </a:lnTo>
                <a:cubicBezTo>
                  <a:pt x="11216" y="104933"/>
                  <a:pt x="10911" y="105611"/>
                  <a:pt x="10911" y="106361"/>
                </a:cubicBezTo>
                <a:cubicBezTo>
                  <a:pt x="10911" y="107872"/>
                  <a:pt x="12133" y="109088"/>
                  <a:pt x="13638" y="109088"/>
                </a:cubicBezTo>
                <a:cubicBezTo>
                  <a:pt x="14388" y="109088"/>
                  <a:pt x="15072" y="108788"/>
                  <a:pt x="15566" y="108294"/>
                </a:cubicBezTo>
                <a:lnTo>
                  <a:pt x="42838" y="81016"/>
                </a:lnTo>
                <a:cubicBezTo>
                  <a:pt x="43333" y="80527"/>
                  <a:pt x="43638" y="79850"/>
                  <a:pt x="43638" y="79094"/>
                </a:cubicBezTo>
                <a:moveTo>
                  <a:pt x="26472" y="81016"/>
                </a:moveTo>
                <a:lnTo>
                  <a:pt x="29200" y="78294"/>
                </a:lnTo>
                <a:cubicBezTo>
                  <a:pt x="29694" y="77800"/>
                  <a:pt x="30000" y="77122"/>
                  <a:pt x="30000" y="76361"/>
                </a:cubicBezTo>
                <a:cubicBezTo>
                  <a:pt x="30000" y="74861"/>
                  <a:pt x="28777" y="73638"/>
                  <a:pt x="27272" y="73638"/>
                </a:cubicBezTo>
                <a:cubicBezTo>
                  <a:pt x="26522" y="73638"/>
                  <a:pt x="25838" y="73944"/>
                  <a:pt x="25344" y="74433"/>
                </a:cubicBezTo>
                <a:lnTo>
                  <a:pt x="22616" y="77161"/>
                </a:lnTo>
                <a:cubicBezTo>
                  <a:pt x="22122" y="77655"/>
                  <a:pt x="21816" y="78338"/>
                  <a:pt x="21816" y="79094"/>
                </a:cubicBezTo>
                <a:cubicBezTo>
                  <a:pt x="21816" y="80600"/>
                  <a:pt x="23038" y="81816"/>
                  <a:pt x="24544" y="81816"/>
                </a:cubicBezTo>
                <a:cubicBezTo>
                  <a:pt x="25300" y="81816"/>
                  <a:pt x="25977" y="81516"/>
                  <a:pt x="26472" y="81016"/>
                </a:cubicBezTo>
              </a:path>
            </a:pathLst>
          </a:custGeom>
          <a:solidFill>
            <a:schemeClr val="dk1"/>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400">
              <a:solidFill>
                <a:srgbClr val="000000"/>
              </a:solidFill>
              <a:latin typeface="Open Sans"/>
              <a:ea typeface="Open Sans"/>
              <a:cs typeface="Open Sans"/>
              <a:sym typeface="Open Sans"/>
            </a:endParaRPr>
          </a:p>
        </p:txBody>
      </p:sp>
      <p:sp>
        <p:nvSpPr>
          <p:cNvPr id="530" name="Google Shape;530;p98"/>
          <p:cNvSpPr/>
          <p:nvPr/>
        </p:nvSpPr>
        <p:spPr>
          <a:xfrm>
            <a:off x="3958424" y="2994071"/>
            <a:ext cx="339000" cy="339000"/>
          </a:xfrm>
          <a:custGeom>
            <a:rect b="b" l="l" r="r" t="t"/>
            <a:pathLst>
              <a:path extrusionOk="0" h="120000" w="120000">
                <a:moveTo>
                  <a:pt x="108855" y="55444"/>
                </a:moveTo>
                <a:cubicBezTo>
                  <a:pt x="108816" y="54972"/>
                  <a:pt x="108750" y="54505"/>
                  <a:pt x="108688" y="54033"/>
                </a:cubicBezTo>
                <a:cubicBezTo>
                  <a:pt x="108566" y="52994"/>
                  <a:pt x="108411" y="51972"/>
                  <a:pt x="108222" y="50955"/>
                </a:cubicBezTo>
                <a:cubicBezTo>
                  <a:pt x="108122" y="50438"/>
                  <a:pt x="108022" y="49922"/>
                  <a:pt x="107911" y="49405"/>
                </a:cubicBezTo>
                <a:cubicBezTo>
                  <a:pt x="107688" y="48400"/>
                  <a:pt x="107427" y="47405"/>
                  <a:pt x="107144" y="46422"/>
                </a:cubicBezTo>
                <a:cubicBezTo>
                  <a:pt x="107016" y="45977"/>
                  <a:pt x="106905" y="45527"/>
                  <a:pt x="106766" y="45088"/>
                </a:cubicBezTo>
                <a:cubicBezTo>
                  <a:pt x="106350" y="43772"/>
                  <a:pt x="105872" y="42477"/>
                  <a:pt x="105344" y="41211"/>
                </a:cubicBezTo>
                <a:cubicBezTo>
                  <a:pt x="105122" y="40672"/>
                  <a:pt x="104866" y="40161"/>
                  <a:pt x="104622" y="39633"/>
                </a:cubicBezTo>
                <a:cubicBezTo>
                  <a:pt x="104283" y="38883"/>
                  <a:pt x="103933" y="38138"/>
                  <a:pt x="103555" y="37411"/>
                </a:cubicBezTo>
                <a:cubicBezTo>
                  <a:pt x="103216" y="36766"/>
                  <a:pt x="102866" y="36138"/>
                  <a:pt x="102500" y="35505"/>
                </a:cubicBezTo>
                <a:cubicBezTo>
                  <a:pt x="102177" y="34950"/>
                  <a:pt x="101838" y="34400"/>
                  <a:pt x="101494" y="33855"/>
                </a:cubicBezTo>
                <a:cubicBezTo>
                  <a:pt x="101066" y="33172"/>
                  <a:pt x="100633" y="32500"/>
                  <a:pt x="100172" y="31844"/>
                </a:cubicBezTo>
                <a:cubicBezTo>
                  <a:pt x="99916" y="31483"/>
                  <a:pt x="99644" y="31138"/>
                  <a:pt x="99383" y="30783"/>
                </a:cubicBezTo>
                <a:cubicBezTo>
                  <a:pt x="97466" y="28222"/>
                  <a:pt x="95327" y="25838"/>
                  <a:pt x="92955" y="23694"/>
                </a:cubicBezTo>
                <a:cubicBezTo>
                  <a:pt x="92805" y="23561"/>
                  <a:pt x="92661" y="23422"/>
                  <a:pt x="92511" y="23288"/>
                </a:cubicBezTo>
                <a:cubicBezTo>
                  <a:pt x="91661" y="22544"/>
                  <a:pt x="90794" y="21816"/>
                  <a:pt x="89894" y="21127"/>
                </a:cubicBezTo>
                <a:cubicBezTo>
                  <a:pt x="89850" y="21088"/>
                  <a:pt x="89805" y="21055"/>
                  <a:pt x="89755" y="21022"/>
                </a:cubicBezTo>
                <a:cubicBezTo>
                  <a:pt x="85877" y="18066"/>
                  <a:pt x="81555" y="15672"/>
                  <a:pt x="76900" y="13961"/>
                </a:cubicBezTo>
                <a:cubicBezTo>
                  <a:pt x="75511" y="16177"/>
                  <a:pt x="74094" y="19000"/>
                  <a:pt x="72438" y="19944"/>
                </a:cubicBezTo>
                <a:cubicBezTo>
                  <a:pt x="70055" y="21305"/>
                  <a:pt x="70227" y="26761"/>
                  <a:pt x="74827" y="26250"/>
                </a:cubicBezTo>
                <a:cubicBezTo>
                  <a:pt x="74827" y="26250"/>
                  <a:pt x="73461" y="27611"/>
                  <a:pt x="74827" y="32555"/>
                </a:cubicBezTo>
                <a:cubicBezTo>
                  <a:pt x="76188" y="37500"/>
                  <a:pt x="78477" y="38577"/>
                  <a:pt x="85227" y="35794"/>
                </a:cubicBezTo>
                <a:cubicBezTo>
                  <a:pt x="88122" y="34600"/>
                  <a:pt x="90322" y="35227"/>
                  <a:pt x="90000" y="38183"/>
                </a:cubicBezTo>
                <a:cubicBezTo>
                  <a:pt x="89316" y="44488"/>
                  <a:pt x="84455" y="44222"/>
                  <a:pt x="88122" y="54377"/>
                </a:cubicBezTo>
                <a:cubicBezTo>
                  <a:pt x="90338" y="60511"/>
                  <a:pt x="95794" y="62900"/>
                  <a:pt x="97838" y="67672"/>
                </a:cubicBezTo>
                <a:cubicBezTo>
                  <a:pt x="98966" y="70294"/>
                  <a:pt x="103283" y="72711"/>
                  <a:pt x="106944" y="74355"/>
                </a:cubicBezTo>
                <a:cubicBezTo>
                  <a:pt x="107333" y="73072"/>
                  <a:pt x="107666" y="71761"/>
                  <a:pt x="107955" y="70427"/>
                </a:cubicBezTo>
                <a:cubicBezTo>
                  <a:pt x="108061" y="69927"/>
                  <a:pt x="108150" y="69411"/>
                  <a:pt x="108238" y="68900"/>
                </a:cubicBezTo>
                <a:cubicBezTo>
                  <a:pt x="108427" y="67911"/>
                  <a:pt x="108577" y="66916"/>
                  <a:pt x="108700" y="65900"/>
                </a:cubicBezTo>
                <a:cubicBezTo>
                  <a:pt x="108755" y="65422"/>
                  <a:pt x="108816" y="64950"/>
                  <a:pt x="108861" y="64466"/>
                </a:cubicBezTo>
                <a:cubicBezTo>
                  <a:pt x="108994" y="63000"/>
                  <a:pt x="109088" y="61511"/>
                  <a:pt x="109088" y="60000"/>
                </a:cubicBezTo>
                <a:cubicBezTo>
                  <a:pt x="109088" y="58461"/>
                  <a:pt x="108994" y="56950"/>
                  <a:pt x="108855" y="55444"/>
                </a:cubicBezTo>
                <a:moveTo>
                  <a:pt x="60000" y="114544"/>
                </a:moveTo>
                <a:cubicBezTo>
                  <a:pt x="29872" y="114544"/>
                  <a:pt x="5455" y="90127"/>
                  <a:pt x="5455" y="60000"/>
                </a:cubicBezTo>
                <a:cubicBezTo>
                  <a:pt x="5455" y="29877"/>
                  <a:pt x="29872" y="5455"/>
                  <a:pt x="60000" y="5455"/>
                </a:cubicBezTo>
                <a:cubicBezTo>
                  <a:pt x="90122" y="5455"/>
                  <a:pt x="114544" y="29877"/>
                  <a:pt x="114544" y="60000"/>
                </a:cubicBezTo>
                <a:cubicBezTo>
                  <a:pt x="114544" y="90127"/>
                  <a:pt x="90122" y="114544"/>
                  <a:pt x="60000" y="114544"/>
                </a:cubicBezTo>
                <a:moveTo>
                  <a:pt x="60000" y="0"/>
                </a:moveTo>
                <a:cubicBezTo>
                  <a:pt x="26861" y="0"/>
                  <a:pt x="0" y="26866"/>
                  <a:pt x="0" y="60000"/>
                </a:cubicBezTo>
                <a:cubicBezTo>
                  <a:pt x="0" y="93138"/>
                  <a:pt x="26861" y="120000"/>
                  <a:pt x="60000" y="120000"/>
                </a:cubicBezTo>
                <a:cubicBezTo>
                  <a:pt x="93133" y="120000"/>
                  <a:pt x="120000" y="93138"/>
                  <a:pt x="120000" y="60000"/>
                </a:cubicBezTo>
                <a:cubicBezTo>
                  <a:pt x="120000" y="26866"/>
                  <a:pt x="93133" y="0"/>
                  <a:pt x="60000" y="0"/>
                </a:cubicBezTo>
                <a:moveTo>
                  <a:pt x="46705" y="54033"/>
                </a:moveTo>
                <a:cubicBezTo>
                  <a:pt x="47044" y="50111"/>
                  <a:pt x="53350" y="46022"/>
                  <a:pt x="57611" y="44150"/>
                </a:cubicBezTo>
                <a:cubicBezTo>
                  <a:pt x="61872" y="42272"/>
                  <a:pt x="65794" y="41588"/>
                  <a:pt x="65283" y="38350"/>
                </a:cubicBezTo>
                <a:cubicBezTo>
                  <a:pt x="64772" y="35111"/>
                  <a:pt x="63577" y="32727"/>
                  <a:pt x="56933" y="32727"/>
                </a:cubicBezTo>
                <a:cubicBezTo>
                  <a:pt x="50283" y="32727"/>
                  <a:pt x="53183" y="41588"/>
                  <a:pt x="47727" y="36305"/>
                </a:cubicBezTo>
                <a:cubicBezTo>
                  <a:pt x="42272" y="31022"/>
                  <a:pt x="48916" y="32388"/>
                  <a:pt x="51644" y="31194"/>
                </a:cubicBezTo>
                <a:cubicBezTo>
                  <a:pt x="54372" y="30000"/>
                  <a:pt x="57100" y="25055"/>
                  <a:pt x="52327" y="24716"/>
                </a:cubicBezTo>
                <a:cubicBezTo>
                  <a:pt x="47555" y="24377"/>
                  <a:pt x="48577" y="26761"/>
                  <a:pt x="44827" y="25400"/>
                </a:cubicBezTo>
                <a:cubicBezTo>
                  <a:pt x="41077" y="24033"/>
                  <a:pt x="39372" y="30172"/>
                  <a:pt x="36983" y="29316"/>
                </a:cubicBezTo>
                <a:cubicBezTo>
                  <a:pt x="35405" y="28755"/>
                  <a:pt x="31183" y="25583"/>
                  <a:pt x="28383" y="22466"/>
                </a:cubicBezTo>
                <a:cubicBezTo>
                  <a:pt x="22744" y="27222"/>
                  <a:pt x="18200" y="33238"/>
                  <a:pt x="15161" y="40066"/>
                </a:cubicBezTo>
                <a:cubicBezTo>
                  <a:pt x="15972" y="49233"/>
                  <a:pt x="20961" y="54033"/>
                  <a:pt x="20961" y="54033"/>
                </a:cubicBezTo>
                <a:cubicBezTo>
                  <a:pt x="20961" y="54033"/>
                  <a:pt x="23522" y="60000"/>
                  <a:pt x="38861" y="67327"/>
                </a:cubicBezTo>
                <a:cubicBezTo>
                  <a:pt x="38861" y="67327"/>
                  <a:pt x="41761" y="67500"/>
                  <a:pt x="38350" y="64088"/>
                </a:cubicBezTo>
                <a:cubicBezTo>
                  <a:pt x="34938" y="60683"/>
                  <a:pt x="31188" y="56422"/>
                  <a:pt x="35455" y="54205"/>
                </a:cubicBezTo>
                <a:cubicBezTo>
                  <a:pt x="39711" y="51988"/>
                  <a:pt x="40911" y="52161"/>
                  <a:pt x="41933" y="56250"/>
                </a:cubicBezTo>
                <a:cubicBezTo>
                  <a:pt x="42955" y="60338"/>
                  <a:pt x="46361" y="57955"/>
                  <a:pt x="46705" y="54033"/>
                </a:cubicBezTo>
                <a:moveTo>
                  <a:pt x="90250" y="71505"/>
                </a:moveTo>
                <a:cubicBezTo>
                  <a:pt x="88294" y="72700"/>
                  <a:pt x="88377" y="75338"/>
                  <a:pt x="90000" y="76788"/>
                </a:cubicBezTo>
                <a:cubicBezTo>
                  <a:pt x="91616" y="78238"/>
                  <a:pt x="94855" y="80111"/>
                  <a:pt x="95877" y="76788"/>
                </a:cubicBezTo>
                <a:cubicBezTo>
                  <a:pt x="96900" y="73466"/>
                  <a:pt x="92211" y="70311"/>
                  <a:pt x="90250" y="71505"/>
                </a:cubicBezTo>
                <a:moveTo>
                  <a:pt x="66816" y="71933"/>
                </a:moveTo>
                <a:cubicBezTo>
                  <a:pt x="61022" y="66988"/>
                  <a:pt x="61705" y="64772"/>
                  <a:pt x="54372" y="64772"/>
                </a:cubicBezTo>
                <a:cubicBezTo>
                  <a:pt x="47044" y="64772"/>
                  <a:pt x="42438" y="66477"/>
                  <a:pt x="44316" y="76705"/>
                </a:cubicBezTo>
                <a:cubicBezTo>
                  <a:pt x="46188" y="86933"/>
                  <a:pt x="51644" y="82327"/>
                  <a:pt x="51138" y="90172"/>
                </a:cubicBezTo>
                <a:cubicBezTo>
                  <a:pt x="50622" y="98011"/>
                  <a:pt x="52500" y="99716"/>
                  <a:pt x="53688" y="101588"/>
                </a:cubicBezTo>
                <a:cubicBezTo>
                  <a:pt x="54888" y="103466"/>
                  <a:pt x="58461" y="108922"/>
                  <a:pt x="59827" y="101250"/>
                </a:cubicBezTo>
                <a:cubicBezTo>
                  <a:pt x="61188" y="93577"/>
                  <a:pt x="63750" y="89316"/>
                  <a:pt x="66644" y="85566"/>
                </a:cubicBezTo>
                <a:cubicBezTo>
                  <a:pt x="69544" y="81816"/>
                  <a:pt x="72611" y="76872"/>
                  <a:pt x="66816" y="71933"/>
                </a:cubicBezTo>
              </a:path>
            </a:pathLst>
          </a:custGeom>
          <a:solidFill>
            <a:srgbClr val="000000"/>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p:txBody>
      </p:sp>
      <p:sp>
        <p:nvSpPr>
          <p:cNvPr id="531" name="Google Shape;531;p98"/>
          <p:cNvSpPr/>
          <p:nvPr/>
        </p:nvSpPr>
        <p:spPr>
          <a:xfrm>
            <a:off x="3958425" y="3994219"/>
            <a:ext cx="339000" cy="277200"/>
          </a:xfrm>
          <a:custGeom>
            <a:rect b="b" l="l" r="r" t="t"/>
            <a:pathLst>
              <a:path extrusionOk="0" h="120000" w="120000">
                <a:moveTo>
                  <a:pt x="24761" y="113333"/>
                </a:moveTo>
                <a:cubicBezTo>
                  <a:pt x="26033" y="103944"/>
                  <a:pt x="32761" y="100200"/>
                  <a:pt x="39633" y="97183"/>
                </a:cubicBezTo>
                <a:lnTo>
                  <a:pt x="39850" y="97094"/>
                </a:lnTo>
                <a:cubicBezTo>
                  <a:pt x="44750" y="95500"/>
                  <a:pt x="53477" y="89105"/>
                  <a:pt x="53477" y="75383"/>
                </a:cubicBezTo>
                <a:cubicBezTo>
                  <a:pt x="53477" y="63744"/>
                  <a:pt x="49622" y="58066"/>
                  <a:pt x="47544" y="55011"/>
                </a:cubicBezTo>
                <a:cubicBezTo>
                  <a:pt x="47133" y="54394"/>
                  <a:pt x="46633" y="53605"/>
                  <a:pt x="46744" y="53777"/>
                </a:cubicBezTo>
                <a:cubicBezTo>
                  <a:pt x="46577" y="53327"/>
                  <a:pt x="45761" y="50716"/>
                  <a:pt x="46938" y="44638"/>
                </a:cubicBezTo>
                <a:cubicBezTo>
                  <a:pt x="47494" y="41794"/>
                  <a:pt x="46555" y="40227"/>
                  <a:pt x="46555" y="40227"/>
                </a:cubicBezTo>
                <a:cubicBezTo>
                  <a:pt x="45066" y="36133"/>
                  <a:pt x="42300" y="28516"/>
                  <a:pt x="44377" y="22361"/>
                </a:cubicBezTo>
                <a:cubicBezTo>
                  <a:pt x="47166" y="13844"/>
                  <a:pt x="49638" y="12166"/>
                  <a:pt x="54116" y="9705"/>
                </a:cubicBezTo>
                <a:cubicBezTo>
                  <a:pt x="54377" y="9561"/>
                  <a:pt x="54633" y="9400"/>
                  <a:pt x="54872" y="9205"/>
                </a:cubicBezTo>
                <a:cubicBezTo>
                  <a:pt x="55716" y="8527"/>
                  <a:pt x="59300" y="6666"/>
                  <a:pt x="63350" y="6666"/>
                </a:cubicBezTo>
                <a:cubicBezTo>
                  <a:pt x="65377" y="6666"/>
                  <a:pt x="67083" y="7138"/>
                  <a:pt x="68433" y="8077"/>
                </a:cubicBezTo>
                <a:cubicBezTo>
                  <a:pt x="70055" y="9200"/>
                  <a:pt x="71611" y="11327"/>
                  <a:pt x="73961" y="18177"/>
                </a:cubicBezTo>
                <a:cubicBezTo>
                  <a:pt x="78338" y="30383"/>
                  <a:pt x="75566" y="37211"/>
                  <a:pt x="74166" y="39577"/>
                </a:cubicBezTo>
                <a:cubicBezTo>
                  <a:pt x="73238" y="41150"/>
                  <a:pt x="72922" y="43133"/>
                  <a:pt x="73283" y="45016"/>
                </a:cubicBezTo>
                <a:cubicBezTo>
                  <a:pt x="74366" y="50605"/>
                  <a:pt x="73666" y="52972"/>
                  <a:pt x="73483" y="53438"/>
                </a:cubicBezTo>
                <a:cubicBezTo>
                  <a:pt x="73438" y="53505"/>
                  <a:pt x="72783" y="54516"/>
                  <a:pt x="72450" y="55011"/>
                </a:cubicBezTo>
                <a:cubicBezTo>
                  <a:pt x="70377" y="58066"/>
                  <a:pt x="66516" y="63744"/>
                  <a:pt x="66516" y="75383"/>
                </a:cubicBezTo>
                <a:cubicBezTo>
                  <a:pt x="66516" y="89105"/>
                  <a:pt x="75250" y="95500"/>
                  <a:pt x="80150" y="97094"/>
                </a:cubicBezTo>
                <a:lnTo>
                  <a:pt x="80366" y="97183"/>
                </a:lnTo>
                <a:cubicBezTo>
                  <a:pt x="87238" y="100200"/>
                  <a:pt x="93966" y="103944"/>
                  <a:pt x="95238" y="113333"/>
                </a:cubicBezTo>
                <a:cubicBezTo>
                  <a:pt x="95238" y="113333"/>
                  <a:pt x="24761" y="113333"/>
                  <a:pt x="24761" y="113333"/>
                </a:cubicBezTo>
                <a:close/>
                <a:moveTo>
                  <a:pt x="81750" y="90711"/>
                </a:moveTo>
                <a:cubicBezTo>
                  <a:pt x="81750" y="90711"/>
                  <a:pt x="71972" y="87861"/>
                  <a:pt x="71972" y="75383"/>
                </a:cubicBezTo>
                <a:cubicBezTo>
                  <a:pt x="71972" y="64422"/>
                  <a:pt x="75988" y="60561"/>
                  <a:pt x="77538" y="57900"/>
                </a:cubicBezTo>
                <a:cubicBezTo>
                  <a:pt x="77538" y="57900"/>
                  <a:pt x="80727" y="54488"/>
                  <a:pt x="78588" y="43477"/>
                </a:cubicBezTo>
                <a:cubicBezTo>
                  <a:pt x="82150" y="37444"/>
                  <a:pt x="83305" y="27622"/>
                  <a:pt x="78950" y="15494"/>
                </a:cubicBezTo>
                <a:cubicBezTo>
                  <a:pt x="76522" y="8411"/>
                  <a:pt x="74383" y="4522"/>
                  <a:pt x="71116" y="2272"/>
                </a:cubicBezTo>
                <a:cubicBezTo>
                  <a:pt x="68722" y="611"/>
                  <a:pt x="66000" y="0"/>
                  <a:pt x="63350" y="0"/>
                </a:cubicBezTo>
                <a:cubicBezTo>
                  <a:pt x="58422" y="0"/>
                  <a:pt x="53750" y="2133"/>
                  <a:pt x="51883" y="3627"/>
                </a:cubicBezTo>
                <a:cubicBezTo>
                  <a:pt x="46427" y="6622"/>
                  <a:pt x="42761" y="9377"/>
                  <a:pt x="39316" y="19888"/>
                </a:cubicBezTo>
                <a:cubicBezTo>
                  <a:pt x="36333" y="28716"/>
                  <a:pt x="39883" y="38288"/>
                  <a:pt x="41633" y="43100"/>
                </a:cubicBezTo>
                <a:cubicBezTo>
                  <a:pt x="39500" y="54111"/>
                  <a:pt x="42455" y="57900"/>
                  <a:pt x="42455" y="57900"/>
                </a:cubicBezTo>
                <a:cubicBezTo>
                  <a:pt x="44011" y="60561"/>
                  <a:pt x="48022" y="64422"/>
                  <a:pt x="48022" y="75383"/>
                </a:cubicBezTo>
                <a:cubicBezTo>
                  <a:pt x="48022" y="87861"/>
                  <a:pt x="38250" y="90711"/>
                  <a:pt x="38250" y="90711"/>
                </a:cubicBezTo>
                <a:cubicBezTo>
                  <a:pt x="32044" y="93438"/>
                  <a:pt x="19088" y="98666"/>
                  <a:pt x="19088" y="116666"/>
                </a:cubicBezTo>
                <a:cubicBezTo>
                  <a:pt x="19088" y="116666"/>
                  <a:pt x="19088" y="120000"/>
                  <a:pt x="21816" y="120000"/>
                </a:cubicBezTo>
                <a:lnTo>
                  <a:pt x="98183" y="120000"/>
                </a:lnTo>
                <a:cubicBezTo>
                  <a:pt x="100911" y="120000"/>
                  <a:pt x="100911" y="116666"/>
                  <a:pt x="100911" y="116666"/>
                </a:cubicBezTo>
                <a:cubicBezTo>
                  <a:pt x="100911" y="98666"/>
                  <a:pt x="87955" y="93438"/>
                  <a:pt x="81750" y="90711"/>
                </a:cubicBezTo>
                <a:moveTo>
                  <a:pt x="108422" y="83372"/>
                </a:moveTo>
                <a:cubicBezTo>
                  <a:pt x="108422" y="83372"/>
                  <a:pt x="102311" y="81672"/>
                  <a:pt x="102311" y="71966"/>
                </a:cubicBezTo>
                <a:cubicBezTo>
                  <a:pt x="102311" y="63438"/>
                  <a:pt x="104411" y="60438"/>
                  <a:pt x="105650" y="58366"/>
                </a:cubicBezTo>
                <a:cubicBezTo>
                  <a:pt x="105650" y="58366"/>
                  <a:pt x="108016" y="55416"/>
                  <a:pt x="106311" y="46855"/>
                </a:cubicBezTo>
                <a:cubicBezTo>
                  <a:pt x="107711" y="43111"/>
                  <a:pt x="110555" y="35666"/>
                  <a:pt x="108166" y="28800"/>
                </a:cubicBezTo>
                <a:cubicBezTo>
                  <a:pt x="105411" y="20627"/>
                  <a:pt x="103583" y="18483"/>
                  <a:pt x="99222" y="16155"/>
                </a:cubicBezTo>
                <a:cubicBezTo>
                  <a:pt x="97727" y="14994"/>
                  <a:pt x="93988" y="13333"/>
                  <a:pt x="90044" y="13333"/>
                </a:cubicBezTo>
                <a:cubicBezTo>
                  <a:pt x="88183" y="13333"/>
                  <a:pt x="86283" y="13744"/>
                  <a:pt x="84544" y="14705"/>
                </a:cubicBezTo>
                <a:cubicBezTo>
                  <a:pt x="85238" y="16861"/>
                  <a:pt x="85827" y="19000"/>
                  <a:pt x="86250" y="21105"/>
                </a:cubicBezTo>
                <a:cubicBezTo>
                  <a:pt x="86316" y="21061"/>
                  <a:pt x="86388" y="20994"/>
                  <a:pt x="86461" y="20944"/>
                </a:cubicBezTo>
                <a:cubicBezTo>
                  <a:pt x="87388" y="20316"/>
                  <a:pt x="88600" y="20000"/>
                  <a:pt x="90044" y="20000"/>
                </a:cubicBezTo>
                <a:cubicBezTo>
                  <a:pt x="92866" y="20000"/>
                  <a:pt x="95616" y="21255"/>
                  <a:pt x="96288" y="21772"/>
                </a:cubicBezTo>
                <a:cubicBezTo>
                  <a:pt x="96527" y="21961"/>
                  <a:pt x="96783" y="22127"/>
                  <a:pt x="97038" y="22261"/>
                </a:cubicBezTo>
                <a:cubicBezTo>
                  <a:pt x="99722" y="23694"/>
                  <a:pt x="100727" y="24227"/>
                  <a:pt x="103122" y="31338"/>
                </a:cubicBezTo>
                <a:cubicBezTo>
                  <a:pt x="104566" y="35483"/>
                  <a:pt x="102511" y="40988"/>
                  <a:pt x="101405" y="43944"/>
                </a:cubicBezTo>
                <a:cubicBezTo>
                  <a:pt x="100894" y="45305"/>
                  <a:pt x="100722" y="46983"/>
                  <a:pt x="101011" y="48438"/>
                </a:cubicBezTo>
                <a:cubicBezTo>
                  <a:pt x="101755" y="52177"/>
                  <a:pt x="101411" y="53927"/>
                  <a:pt x="101288" y="54355"/>
                </a:cubicBezTo>
                <a:cubicBezTo>
                  <a:pt x="101277" y="54383"/>
                  <a:pt x="101261" y="54405"/>
                  <a:pt x="101244" y="54433"/>
                </a:cubicBezTo>
                <a:lnTo>
                  <a:pt x="101061" y="54738"/>
                </a:lnTo>
                <a:cubicBezTo>
                  <a:pt x="99588" y="57166"/>
                  <a:pt x="96855" y="61700"/>
                  <a:pt x="96855" y="71966"/>
                </a:cubicBezTo>
                <a:cubicBezTo>
                  <a:pt x="96855" y="83438"/>
                  <a:pt x="103166" y="88511"/>
                  <a:pt x="106827" y="89750"/>
                </a:cubicBezTo>
                <a:cubicBezTo>
                  <a:pt x="110311" y="91272"/>
                  <a:pt x="113527" y="93661"/>
                  <a:pt x="114344" y="99994"/>
                </a:cubicBezTo>
                <a:lnTo>
                  <a:pt x="102550" y="100000"/>
                </a:lnTo>
                <a:cubicBezTo>
                  <a:pt x="103594" y="101961"/>
                  <a:pt x="104455" y="104194"/>
                  <a:pt x="105111" y="106666"/>
                </a:cubicBezTo>
                <a:lnTo>
                  <a:pt x="117272" y="106661"/>
                </a:lnTo>
                <a:cubicBezTo>
                  <a:pt x="120000" y="106661"/>
                  <a:pt x="120000" y="103327"/>
                  <a:pt x="120000" y="103327"/>
                </a:cubicBezTo>
                <a:cubicBezTo>
                  <a:pt x="120000" y="89994"/>
                  <a:pt x="113388" y="85483"/>
                  <a:pt x="108422" y="83372"/>
                </a:cubicBezTo>
                <a:moveTo>
                  <a:pt x="13172" y="89750"/>
                </a:moveTo>
                <a:cubicBezTo>
                  <a:pt x="16833" y="88511"/>
                  <a:pt x="23144" y="83438"/>
                  <a:pt x="23144" y="71966"/>
                </a:cubicBezTo>
                <a:cubicBezTo>
                  <a:pt x="23144" y="61700"/>
                  <a:pt x="20405" y="57166"/>
                  <a:pt x="18938" y="54738"/>
                </a:cubicBezTo>
                <a:lnTo>
                  <a:pt x="18755" y="54433"/>
                </a:lnTo>
                <a:cubicBezTo>
                  <a:pt x="18738" y="54405"/>
                  <a:pt x="18722" y="54383"/>
                  <a:pt x="18705" y="54355"/>
                </a:cubicBezTo>
                <a:cubicBezTo>
                  <a:pt x="18588" y="53927"/>
                  <a:pt x="18238" y="52177"/>
                  <a:pt x="18988" y="48438"/>
                </a:cubicBezTo>
                <a:cubicBezTo>
                  <a:pt x="19277" y="46983"/>
                  <a:pt x="19105" y="45305"/>
                  <a:pt x="18594" y="43944"/>
                </a:cubicBezTo>
                <a:cubicBezTo>
                  <a:pt x="17488" y="40988"/>
                  <a:pt x="15433" y="35483"/>
                  <a:pt x="16877" y="31338"/>
                </a:cubicBezTo>
                <a:cubicBezTo>
                  <a:pt x="19272" y="24227"/>
                  <a:pt x="20272" y="23694"/>
                  <a:pt x="22961" y="22261"/>
                </a:cubicBezTo>
                <a:cubicBezTo>
                  <a:pt x="23222" y="22127"/>
                  <a:pt x="23472" y="21961"/>
                  <a:pt x="23711" y="21772"/>
                </a:cubicBezTo>
                <a:cubicBezTo>
                  <a:pt x="24383" y="21255"/>
                  <a:pt x="27133" y="20000"/>
                  <a:pt x="29955" y="20000"/>
                </a:cubicBezTo>
                <a:cubicBezTo>
                  <a:pt x="31311" y="20000"/>
                  <a:pt x="32438" y="20305"/>
                  <a:pt x="33344" y="20855"/>
                </a:cubicBezTo>
                <a:cubicBezTo>
                  <a:pt x="33583" y="19711"/>
                  <a:pt x="33866" y="18561"/>
                  <a:pt x="34250" y="17405"/>
                </a:cubicBezTo>
                <a:cubicBezTo>
                  <a:pt x="34583" y="16388"/>
                  <a:pt x="34938" y="15516"/>
                  <a:pt x="35283" y="14616"/>
                </a:cubicBezTo>
                <a:cubicBezTo>
                  <a:pt x="33588" y="13716"/>
                  <a:pt x="31755" y="13333"/>
                  <a:pt x="29955" y="13333"/>
                </a:cubicBezTo>
                <a:cubicBezTo>
                  <a:pt x="26011" y="13333"/>
                  <a:pt x="22272" y="14994"/>
                  <a:pt x="20777" y="16155"/>
                </a:cubicBezTo>
                <a:cubicBezTo>
                  <a:pt x="16416" y="18483"/>
                  <a:pt x="14583" y="20627"/>
                  <a:pt x="11833" y="28800"/>
                </a:cubicBezTo>
                <a:cubicBezTo>
                  <a:pt x="9444" y="35666"/>
                  <a:pt x="12288" y="43111"/>
                  <a:pt x="13688" y="46855"/>
                </a:cubicBezTo>
                <a:cubicBezTo>
                  <a:pt x="11977" y="55416"/>
                  <a:pt x="14350" y="58366"/>
                  <a:pt x="14350" y="58366"/>
                </a:cubicBezTo>
                <a:cubicBezTo>
                  <a:pt x="15588" y="60438"/>
                  <a:pt x="17694" y="63438"/>
                  <a:pt x="17694" y="71966"/>
                </a:cubicBezTo>
                <a:cubicBezTo>
                  <a:pt x="17694" y="81672"/>
                  <a:pt x="11577" y="83372"/>
                  <a:pt x="11577" y="83372"/>
                </a:cubicBezTo>
                <a:cubicBezTo>
                  <a:pt x="6616" y="85483"/>
                  <a:pt x="0" y="89994"/>
                  <a:pt x="0" y="103327"/>
                </a:cubicBezTo>
                <a:cubicBezTo>
                  <a:pt x="0" y="103327"/>
                  <a:pt x="0" y="106661"/>
                  <a:pt x="2727" y="106661"/>
                </a:cubicBezTo>
                <a:lnTo>
                  <a:pt x="14888" y="106666"/>
                </a:lnTo>
                <a:cubicBezTo>
                  <a:pt x="15544" y="104194"/>
                  <a:pt x="16400" y="101961"/>
                  <a:pt x="17450" y="100000"/>
                </a:cubicBezTo>
                <a:lnTo>
                  <a:pt x="5655" y="99994"/>
                </a:lnTo>
                <a:cubicBezTo>
                  <a:pt x="6472" y="93661"/>
                  <a:pt x="9688" y="91272"/>
                  <a:pt x="13172" y="89750"/>
                </a:cubicBezTo>
              </a:path>
            </a:pathLst>
          </a:custGeom>
          <a:solidFill>
            <a:srgbClr val="000000"/>
          </a:solidFill>
          <a:ln>
            <a:noFill/>
          </a:ln>
        </p:spPr>
        <p:txBody>
          <a:bodyPr anchorCtr="0" anchor="ctr" bIns="28575" lIns="28575" spcFirstLastPara="1" rIns="28575" wrap="square" tIns="28575">
            <a:noAutofit/>
          </a:bodyPr>
          <a:lstStyle/>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p:txBody>
      </p:sp>
      <p:pic>
        <p:nvPicPr>
          <p:cNvPr descr="red.png" id="532" name="Google Shape;532;p98"/>
          <p:cNvPicPr preferRelativeResize="0"/>
          <p:nvPr/>
        </p:nvPicPr>
        <p:blipFill>
          <a:blip r:embed="rId4">
            <a:alphaModFix/>
          </a:blip>
          <a:stretch>
            <a:fillRect/>
          </a:stretch>
        </p:blipFill>
        <p:spPr>
          <a:xfrm>
            <a:off x="8332275" y="0"/>
            <a:ext cx="613744" cy="8581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90" name="Shape 790"/>
        <p:cNvGrpSpPr/>
        <p:nvPr/>
      </p:nvGrpSpPr>
      <p:grpSpPr>
        <a:xfrm>
          <a:off x="0" y="0"/>
          <a:ext cx="0" cy="0"/>
          <a:chOff x="0" y="0"/>
          <a:chExt cx="0" cy="0"/>
        </a:xfrm>
      </p:grpSpPr>
      <p:sp>
        <p:nvSpPr>
          <p:cNvPr id="791" name="Google Shape;791;p116"/>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116"/>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Single target tracking</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793" name="Google Shape;793;p116"/>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794" name="Google Shape;794;p116"/>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116"/>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20</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796" name="Google Shape;796;p116"/>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Roboto Condensed"/>
              <a:buChar char="●"/>
            </a:pPr>
            <a:r>
              <a:rPr lang="en-US" sz="2400">
                <a:latin typeface="Roboto Condensed"/>
                <a:ea typeface="Roboto Condensed"/>
                <a:cs typeface="Roboto Condensed"/>
                <a:sym typeface="Roboto Condensed"/>
              </a:rPr>
              <a:t>Probabilistic tracking</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Clr>
                <a:srgbClr val="000000"/>
              </a:buClr>
              <a:buSzPts val="2400"/>
              <a:buFont typeface="Roboto Condensed"/>
              <a:buChar char="○"/>
            </a:pPr>
            <a:r>
              <a:rPr lang="en-US" sz="2400">
                <a:latin typeface="Roboto Condensed"/>
                <a:ea typeface="Roboto Condensed"/>
                <a:cs typeface="Roboto Condensed"/>
                <a:sym typeface="Roboto Condensed"/>
              </a:rPr>
              <a:t>Tracking as a Bayesian network</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Clr>
                <a:srgbClr val="000000"/>
              </a:buClr>
              <a:buSzPts val="2400"/>
              <a:buFont typeface="Roboto Condensed"/>
              <a:buChar char="○"/>
            </a:pPr>
            <a:r>
              <a:rPr lang="en-US" sz="2400">
                <a:latin typeface="Roboto Condensed"/>
                <a:ea typeface="Roboto Condensed"/>
                <a:cs typeface="Roboto Condensed"/>
                <a:sym typeface="Roboto Condensed"/>
              </a:rPr>
              <a:t>Hidden Markov Model</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0" lvl="0" marL="9144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0" lvl="0" marL="9144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Clr>
                <a:srgbClr val="000000"/>
              </a:buClr>
              <a:buSzPts val="2400"/>
              <a:buFont typeface="Roboto Condensed"/>
              <a:buChar char="○"/>
            </a:pPr>
            <a:r>
              <a:rPr lang="en-US" sz="2400">
                <a:latin typeface="Roboto Condensed"/>
                <a:ea typeface="Roboto Condensed"/>
                <a:cs typeface="Roboto Condensed"/>
                <a:sym typeface="Roboto Condensed"/>
              </a:rPr>
              <a:t>Markov assumptions</a:t>
            </a:r>
            <a:endParaRPr sz="2400">
              <a:latin typeface="Roboto Condensed"/>
              <a:ea typeface="Roboto Condensed"/>
              <a:cs typeface="Roboto Condensed"/>
              <a:sym typeface="Roboto Condensed"/>
            </a:endParaRPr>
          </a:p>
          <a:p>
            <a:pPr indent="0" lvl="0" marL="4572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0" lvl="0" marL="4572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p:txBody>
      </p:sp>
      <p:pic>
        <p:nvPicPr>
          <p:cNvPr id="797" name="Google Shape;797;p116"/>
          <p:cNvPicPr preferRelativeResize="0"/>
          <p:nvPr/>
        </p:nvPicPr>
        <p:blipFill>
          <a:blip r:embed="rId4">
            <a:alphaModFix/>
          </a:blip>
          <a:stretch>
            <a:fillRect/>
          </a:stretch>
        </p:blipFill>
        <p:spPr>
          <a:xfrm>
            <a:off x="3588275" y="3394750"/>
            <a:ext cx="3185993" cy="1260000"/>
          </a:xfrm>
          <a:prstGeom prst="rect">
            <a:avLst/>
          </a:prstGeom>
          <a:noFill/>
          <a:ln>
            <a:noFill/>
          </a:ln>
        </p:spPr>
      </p:pic>
      <p:pic>
        <p:nvPicPr>
          <p:cNvPr id="798" name="Google Shape;798;p116"/>
          <p:cNvPicPr preferRelativeResize="0"/>
          <p:nvPr/>
        </p:nvPicPr>
        <p:blipFill>
          <a:blip r:embed="rId5">
            <a:alphaModFix/>
          </a:blip>
          <a:stretch>
            <a:fillRect/>
          </a:stretch>
        </p:blipFill>
        <p:spPr>
          <a:xfrm>
            <a:off x="3565525" y="1542825"/>
            <a:ext cx="3847651" cy="1260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02" name="Shape 802"/>
        <p:cNvGrpSpPr/>
        <p:nvPr/>
      </p:nvGrpSpPr>
      <p:grpSpPr>
        <a:xfrm>
          <a:off x="0" y="0"/>
          <a:ext cx="0" cy="0"/>
          <a:chOff x="0" y="0"/>
          <a:chExt cx="0" cy="0"/>
        </a:xfrm>
      </p:grpSpPr>
      <p:sp>
        <p:nvSpPr>
          <p:cNvPr id="803" name="Google Shape;803;p117"/>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117"/>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Single target tracking</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805" name="Google Shape;805;p117"/>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806" name="Google Shape;806;p117"/>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117"/>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21</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808" name="Google Shape;808;p117"/>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Roboto Condensed"/>
              <a:buChar char="●"/>
            </a:pPr>
            <a:r>
              <a:rPr lang="en-US" sz="2400">
                <a:latin typeface="Roboto Condensed"/>
                <a:ea typeface="Roboto Condensed"/>
                <a:cs typeface="Roboto Condensed"/>
                <a:sym typeface="Roboto Condensed"/>
              </a:rPr>
              <a:t>Probabilistic tracking</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Clr>
                <a:srgbClr val="000000"/>
              </a:buClr>
              <a:buSzPts val="2400"/>
              <a:buFont typeface="Roboto Condensed"/>
              <a:buChar char="○"/>
            </a:pPr>
            <a:r>
              <a:rPr lang="en-US" sz="2400">
                <a:latin typeface="Roboto Condensed"/>
                <a:ea typeface="Roboto Condensed"/>
                <a:cs typeface="Roboto Condensed"/>
                <a:sym typeface="Roboto Condensed"/>
              </a:rPr>
              <a:t>Recursive Bayes filters</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Find posterior</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State eq. (motion dynamics)</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Observation eq. (image)</a:t>
            </a:r>
            <a:endParaRPr sz="2400">
              <a:latin typeface="Roboto Condensed"/>
              <a:ea typeface="Roboto Condensed"/>
              <a:cs typeface="Roboto Condensed"/>
              <a:sym typeface="Roboto Condensed"/>
            </a:endParaRPr>
          </a:p>
          <a:p>
            <a:pPr indent="0" lvl="0" marL="4572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Prediction</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Update</a:t>
            </a:r>
            <a:endParaRPr sz="2400">
              <a:latin typeface="Roboto Condensed"/>
              <a:ea typeface="Roboto Condensed"/>
              <a:cs typeface="Roboto Condensed"/>
              <a:sym typeface="Roboto Condensed"/>
            </a:endParaRPr>
          </a:p>
          <a:p>
            <a:pPr indent="0" lvl="0" marL="9144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p:txBody>
      </p:sp>
      <p:pic>
        <p:nvPicPr>
          <p:cNvPr id="809" name="Google Shape;809;p117"/>
          <p:cNvPicPr preferRelativeResize="0"/>
          <p:nvPr/>
        </p:nvPicPr>
        <p:blipFill>
          <a:blip r:embed="rId4">
            <a:alphaModFix/>
          </a:blip>
          <a:stretch>
            <a:fillRect/>
          </a:stretch>
        </p:blipFill>
        <p:spPr>
          <a:xfrm>
            <a:off x="7405875" y="1004926"/>
            <a:ext cx="1482350" cy="1309300"/>
          </a:xfrm>
          <a:prstGeom prst="rect">
            <a:avLst/>
          </a:prstGeom>
          <a:noFill/>
          <a:ln>
            <a:noFill/>
          </a:ln>
        </p:spPr>
      </p:pic>
      <p:pic>
        <p:nvPicPr>
          <p:cNvPr id="810" name="Google Shape;810;p117"/>
          <p:cNvPicPr preferRelativeResize="0"/>
          <p:nvPr/>
        </p:nvPicPr>
        <p:blipFill>
          <a:blip r:embed="rId5">
            <a:alphaModFix/>
          </a:blip>
          <a:stretch>
            <a:fillRect/>
          </a:stretch>
        </p:blipFill>
        <p:spPr>
          <a:xfrm>
            <a:off x="4467925" y="2889060"/>
            <a:ext cx="4572701" cy="828740"/>
          </a:xfrm>
          <a:prstGeom prst="rect">
            <a:avLst/>
          </a:prstGeom>
          <a:noFill/>
          <a:ln>
            <a:noFill/>
          </a:ln>
        </p:spPr>
      </p:pic>
      <p:pic>
        <p:nvPicPr>
          <p:cNvPr id="811" name="Google Shape;811;p117"/>
          <p:cNvPicPr preferRelativeResize="0"/>
          <p:nvPr/>
        </p:nvPicPr>
        <p:blipFill>
          <a:blip r:embed="rId6">
            <a:alphaModFix/>
          </a:blip>
          <a:stretch>
            <a:fillRect/>
          </a:stretch>
        </p:blipFill>
        <p:spPr>
          <a:xfrm>
            <a:off x="4467925" y="3928175"/>
            <a:ext cx="4156014" cy="828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15" name="Shape 815"/>
        <p:cNvGrpSpPr/>
        <p:nvPr/>
      </p:nvGrpSpPr>
      <p:grpSpPr>
        <a:xfrm>
          <a:off x="0" y="0"/>
          <a:ext cx="0" cy="0"/>
          <a:chOff x="0" y="0"/>
          <a:chExt cx="0" cy="0"/>
        </a:xfrm>
      </p:grpSpPr>
      <p:sp>
        <p:nvSpPr>
          <p:cNvPr id="816" name="Google Shape;816;p118"/>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118"/>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Single target tracking</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818" name="Google Shape;818;p118"/>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819" name="Google Shape;819;p118"/>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118"/>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22</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821" name="Google Shape;821;p118"/>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Solving Bayes Equations</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Gaussian &amp; Linear</a:t>
            </a:r>
            <a:endParaRPr sz="2400">
              <a:latin typeface="Roboto Condensed"/>
              <a:ea typeface="Roboto Condensed"/>
              <a:cs typeface="Roboto Condensed"/>
              <a:sym typeface="Roboto Condensed"/>
            </a:endParaRPr>
          </a:p>
          <a:p>
            <a:pPr indent="-381000" lvl="2" marL="13716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Kalman filter</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Gaussian non-linear</a:t>
            </a:r>
            <a:endParaRPr sz="2400">
              <a:latin typeface="Roboto Condensed"/>
              <a:ea typeface="Roboto Condensed"/>
              <a:cs typeface="Roboto Condensed"/>
              <a:sym typeface="Roboto Condensed"/>
            </a:endParaRPr>
          </a:p>
          <a:p>
            <a:pPr indent="-381000" lvl="2" marL="13716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Extended Kalman filter</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Non-Gaussian non-linear</a:t>
            </a:r>
            <a:endParaRPr sz="2400">
              <a:latin typeface="Roboto Condensed"/>
              <a:ea typeface="Roboto Condensed"/>
              <a:cs typeface="Roboto Condensed"/>
              <a:sym typeface="Roboto Condensed"/>
            </a:endParaRPr>
          </a:p>
          <a:p>
            <a:pPr indent="-381000" lvl="2" marL="13716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Monte Carlo methods</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Hill-climbing on posterior</a:t>
            </a:r>
            <a:endParaRPr sz="2400">
              <a:latin typeface="Roboto Condensed"/>
              <a:ea typeface="Roboto Condensed"/>
              <a:cs typeface="Roboto Condensed"/>
              <a:sym typeface="Roboto Condensed"/>
            </a:endParaRPr>
          </a:p>
          <a:p>
            <a:pPr indent="-381000" lvl="2" marL="13716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Mean-shift</a:t>
            </a:r>
            <a:endParaRPr sz="2400">
              <a:latin typeface="Roboto Condensed"/>
              <a:ea typeface="Roboto Condensed"/>
              <a:cs typeface="Roboto Condensed"/>
              <a:sym typeface="Roboto Condensed"/>
            </a:endParaRPr>
          </a:p>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Kernel-based tracking</a:t>
            </a:r>
            <a:endParaRPr sz="2400">
              <a:latin typeface="Roboto Condensed"/>
              <a:ea typeface="Roboto Condensed"/>
              <a:cs typeface="Roboto Condensed"/>
              <a:sym typeface="Roboto Condensed"/>
            </a:endParaRPr>
          </a:p>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Mean-shift</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825" name="Shape 825"/>
        <p:cNvGrpSpPr/>
        <p:nvPr/>
      </p:nvGrpSpPr>
      <p:grpSpPr>
        <a:xfrm>
          <a:off x="0" y="0"/>
          <a:ext cx="0" cy="0"/>
          <a:chOff x="0" y="0"/>
          <a:chExt cx="0" cy="0"/>
        </a:xfrm>
      </p:grpSpPr>
      <p:sp>
        <p:nvSpPr>
          <p:cNvPr id="826" name="Google Shape;826;p119"/>
          <p:cNvSpPr txBox="1"/>
          <p:nvPr/>
        </p:nvSpPr>
        <p:spPr>
          <a:xfrm>
            <a:off x="239675" y="3343025"/>
            <a:ext cx="1925100" cy="795900"/>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TALK OUTLINE</a:t>
            </a:r>
            <a:endParaRPr/>
          </a:p>
        </p:txBody>
      </p:sp>
      <p:pic>
        <p:nvPicPr>
          <p:cNvPr descr="red.png" id="827" name="Google Shape;827;p119"/>
          <p:cNvPicPr preferRelativeResize="0"/>
          <p:nvPr/>
        </p:nvPicPr>
        <p:blipFill rotWithShape="1">
          <a:blip r:embed="rId4">
            <a:alphaModFix/>
          </a:blip>
          <a:srcRect b="0" l="0" r="0" t="0"/>
          <a:stretch/>
        </p:blipFill>
        <p:spPr>
          <a:xfrm>
            <a:off x="321898" y="-2"/>
            <a:ext cx="649518" cy="908982"/>
          </a:xfrm>
          <a:prstGeom prst="rect">
            <a:avLst/>
          </a:prstGeom>
          <a:noFill/>
          <a:ln>
            <a:noFill/>
          </a:ln>
        </p:spPr>
      </p:pic>
      <p:sp>
        <p:nvSpPr>
          <p:cNvPr id="828" name="Google Shape;828;p119"/>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119"/>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23</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cxnSp>
        <p:nvCxnSpPr>
          <p:cNvPr id="830" name="Google Shape;830;p119"/>
          <p:cNvCxnSpPr/>
          <p:nvPr/>
        </p:nvCxnSpPr>
        <p:spPr>
          <a:xfrm>
            <a:off x="3088457" y="778657"/>
            <a:ext cx="0" cy="4337100"/>
          </a:xfrm>
          <a:prstGeom prst="straightConnector1">
            <a:avLst/>
          </a:prstGeom>
          <a:noFill/>
          <a:ln cap="flat" cmpd="sng" w="9525">
            <a:solidFill>
              <a:srgbClr val="222222"/>
            </a:solidFill>
            <a:prstDash val="solid"/>
            <a:miter lim="8000"/>
            <a:headEnd len="sm" w="sm" type="none"/>
            <a:tailEnd len="sm" w="sm" type="none"/>
          </a:ln>
        </p:spPr>
      </p:cxnSp>
      <p:sp>
        <p:nvSpPr>
          <p:cNvPr id="831" name="Google Shape;831;p119"/>
          <p:cNvSpPr/>
          <p:nvPr/>
        </p:nvSpPr>
        <p:spPr>
          <a:xfrm>
            <a:off x="2895328" y="4088260"/>
            <a:ext cx="386400" cy="386400"/>
          </a:xfrm>
          <a:prstGeom prst="ellipse">
            <a:avLst/>
          </a:prstGeom>
          <a:solidFill>
            <a:srgbClr val="222222"/>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t/>
            </a:r>
            <a:endParaRPr b="0" i="0" sz="2000" u="none" cap="none" strike="noStrike">
              <a:solidFill>
                <a:srgbClr val="FFFFFF"/>
              </a:solidFill>
              <a:latin typeface="Calibri"/>
              <a:ea typeface="Calibri"/>
              <a:cs typeface="Calibri"/>
              <a:sym typeface="Calibri"/>
            </a:endParaRPr>
          </a:p>
        </p:txBody>
      </p:sp>
      <p:sp>
        <p:nvSpPr>
          <p:cNvPr id="832" name="Google Shape;832;p119"/>
          <p:cNvSpPr/>
          <p:nvPr/>
        </p:nvSpPr>
        <p:spPr>
          <a:xfrm>
            <a:off x="3054082" y="743921"/>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833" name="Google Shape;833;p119"/>
          <p:cNvSpPr/>
          <p:nvPr/>
        </p:nvSpPr>
        <p:spPr>
          <a:xfrm>
            <a:off x="3061494" y="1547032"/>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834" name="Google Shape;834;p119"/>
          <p:cNvSpPr/>
          <p:nvPr/>
        </p:nvSpPr>
        <p:spPr>
          <a:xfrm>
            <a:off x="2987994" y="3528394"/>
            <a:ext cx="216600" cy="216600"/>
          </a:xfrm>
          <a:prstGeom prst="ellipse">
            <a:avLst/>
          </a:prstGeom>
          <a:noFill/>
          <a:ln cap="flat" cmpd="sng" w="9525">
            <a:solidFill>
              <a:srgbClr val="E5282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0" i="0" sz="2000" u="none" cap="none" strike="noStrike">
              <a:solidFill>
                <a:srgbClr val="FFFFFF"/>
              </a:solidFill>
              <a:latin typeface="Calibri"/>
              <a:ea typeface="Calibri"/>
              <a:cs typeface="Calibri"/>
              <a:sym typeface="Calibri"/>
            </a:endParaRPr>
          </a:p>
        </p:txBody>
      </p:sp>
      <p:sp>
        <p:nvSpPr>
          <p:cNvPr id="835" name="Google Shape;835;p119"/>
          <p:cNvSpPr txBox="1"/>
          <p:nvPr/>
        </p:nvSpPr>
        <p:spPr>
          <a:xfrm>
            <a:off x="3324476" y="625776"/>
            <a:ext cx="3842100" cy="431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52828"/>
              </a:buClr>
              <a:buFont typeface="Arial"/>
              <a:buNone/>
            </a:pPr>
            <a:r>
              <a:rPr b="1" lang="en-US" sz="2400">
                <a:latin typeface="Roboto Condensed"/>
                <a:ea typeface="Roboto Condensed"/>
                <a:cs typeface="Roboto Condensed"/>
                <a:sym typeface="Roboto Condensed"/>
              </a:rPr>
              <a:t>Problem Statement</a:t>
            </a:r>
            <a:endParaRPr/>
          </a:p>
        </p:txBody>
      </p:sp>
      <p:sp>
        <p:nvSpPr>
          <p:cNvPr id="836" name="Google Shape;836;p119"/>
          <p:cNvSpPr txBox="1"/>
          <p:nvPr/>
        </p:nvSpPr>
        <p:spPr>
          <a:xfrm>
            <a:off x="3324465" y="1378743"/>
            <a:ext cx="38421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Challenges</a:t>
            </a:r>
            <a:endParaRPr/>
          </a:p>
        </p:txBody>
      </p:sp>
      <p:sp>
        <p:nvSpPr>
          <p:cNvPr id="837" name="Google Shape;837;p119"/>
          <p:cNvSpPr txBox="1"/>
          <p:nvPr/>
        </p:nvSpPr>
        <p:spPr>
          <a:xfrm>
            <a:off x="3322684" y="20076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Object representation</a:t>
            </a:r>
            <a:endParaRPr/>
          </a:p>
        </p:txBody>
      </p:sp>
      <p:grpSp>
        <p:nvGrpSpPr>
          <p:cNvPr id="838" name="Google Shape;838;p119"/>
          <p:cNvGrpSpPr/>
          <p:nvPr/>
        </p:nvGrpSpPr>
        <p:grpSpPr>
          <a:xfrm>
            <a:off x="3322675" y="4020570"/>
            <a:ext cx="4198549" cy="619132"/>
            <a:chOff x="8088730" y="2603783"/>
            <a:chExt cx="7516200" cy="888281"/>
          </a:xfrm>
        </p:grpSpPr>
        <p:sp>
          <p:nvSpPr>
            <p:cNvPr id="839" name="Google Shape;839;p119"/>
            <p:cNvSpPr txBox="1"/>
            <p:nvPr/>
          </p:nvSpPr>
          <p:spPr>
            <a:xfrm>
              <a:off x="8091934" y="2603783"/>
              <a:ext cx="6878100" cy="760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solidFill>
                    <a:srgbClr val="222222"/>
                  </a:solidFill>
                  <a:latin typeface="Roboto Condensed"/>
                  <a:ea typeface="Roboto Condensed"/>
                  <a:cs typeface="Roboto Condensed"/>
                  <a:sym typeface="Roboto Condensed"/>
                </a:rPr>
                <a:t>Summary</a:t>
              </a:r>
              <a:endParaRPr/>
            </a:p>
          </p:txBody>
        </p:sp>
        <p:sp>
          <p:nvSpPr>
            <p:cNvPr id="840" name="Google Shape;840;p119"/>
            <p:cNvSpPr txBox="1"/>
            <p:nvPr/>
          </p:nvSpPr>
          <p:spPr>
            <a:xfrm>
              <a:off x="8088730" y="3181264"/>
              <a:ext cx="7516200" cy="310800"/>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222222"/>
                </a:buClr>
                <a:buFont typeface="Source Sans Pro"/>
                <a:buNone/>
              </a:pPr>
              <a:r>
                <a:rPr lang="en-US" sz="1200">
                  <a:solidFill>
                    <a:srgbClr val="222222"/>
                  </a:solidFill>
                  <a:latin typeface="Source Sans Pro"/>
                  <a:ea typeface="Source Sans Pro"/>
                  <a:cs typeface="Source Sans Pro"/>
                  <a:sym typeface="Source Sans Pro"/>
                </a:rPr>
                <a:t> Conclusion of the talk, References, Competitions, Questions</a:t>
              </a:r>
              <a:endParaRPr/>
            </a:p>
          </p:txBody>
        </p:sp>
      </p:grpSp>
      <p:sp>
        <p:nvSpPr>
          <p:cNvPr id="841" name="Google Shape;841;p119"/>
          <p:cNvSpPr/>
          <p:nvPr/>
        </p:nvSpPr>
        <p:spPr>
          <a:xfrm>
            <a:off x="3020240" y="4173163"/>
            <a:ext cx="152100" cy="216600"/>
          </a:xfrm>
          <a:custGeom>
            <a:rect b="b" l="l" r="r" t="t"/>
            <a:pathLst>
              <a:path extrusionOk="0" h="120000" w="120000">
                <a:moveTo>
                  <a:pt x="53333" y="65455"/>
                </a:moveTo>
                <a:lnTo>
                  <a:pt x="53333" y="60000"/>
                </a:lnTo>
                <a:lnTo>
                  <a:pt x="63333" y="60000"/>
                </a:lnTo>
                <a:cubicBezTo>
                  <a:pt x="65177" y="60000"/>
                  <a:pt x="66666" y="58777"/>
                  <a:pt x="66666" y="57272"/>
                </a:cubicBezTo>
                <a:lnTo>
                  <a:pt x="66666" y="16361"/>
                </a:lnTo>
                <a:lnTo>
                  <a:pt x="110777" y="16361"/>
                </a:lnTo>
                <a:lnTo>
                  <a:pt x="93811" y="39505"/>
                </a:lnTo>
                <a:lnTo>
                  <a:pt x="93855" y="39527"/>
                </a:lnTo>
                <a:cubicBezTo>
                  <a:pt x="93555" y="39938"/>
                  <a:pt x="93333" y="40400"/>
                  <a:pt x="93333" y="40911"/>
                </a:cubicBezTo>
                <a:cubicBezTo>
                  <a:pt x="93333" y="41427"/>
                  <a:pt x="93555" y="41877"/>
                  <a:pt x="93855" y="42288"/>
                </a:cubicBezTo>
                <a:lnTo>
                  <a:pt x="93811" y="42316"/>
                </a:lnTo>
                <a:lnTo>
                  <a:pt x="110777" y="65455"/>
                </a:lnTo>
                <a:cubicBezTo>
                  <a:pt x="110777" y="65455"/>
                  <a:pt x="53333" y="65455"/>
                  <a:pt x="53333" y="65455"/>
                </a:cubicBezTo>
                <a:close/>
                <a:moveTo>
                  <a:pt x="6666" y="5455"/>
                </a:moveTo>
                <a:lnTo>
                  <a:pt x="60000" y="5455"/>
                </a:lnTo>
                <a:lnTo>
                  <a:pt x="60000" y="54544"/>
                </a:lnTo>
                <a:lnTo>
                  <a:pt x="6666" y="54544"/>
                </a:lnTo>
                <a:cubicBezTo>
                  <a:pt x="6666" y="54544"/>
                  <a:pt x="6666" y="5455"/>
                  <a:pt x="6666" y="5455"/>
                </a:cubicBezTo>
                <a:close/>
                <a:moveTo>
                  <a:pt x="119522" y="66783"/>
                </a:moveTo>
                <a:lnTo>
                  <a:pt x="100555" y="40911"/>
                </a:lnTo>
                <a:lnTo>
                  <a:pt x="119522" y="15044"/>
                </a:lnTo>
                <a:lnTo>
                  <a:pt x="119477" y="15016"/>
                </a:lnTo>
                <a:cubicBezTo>
                  <a:pt x="119777" y="14605"/>
                  <a:pt x="120000" y="14155"/>
                  <a:pt x="120000" y="13638"/>
                </a:cubicBezTo>
                <a:cubicBezTo>
                  <a:pt x="120000" y="12127"/>
                  <a:pt x="118511" y="10911"/>
                  <a:pt x="116666" y="10911"/>
                </a:cubicBezTo>
                <a:lnTo>
                  <a:pt x="66666" y="10911"/>
                </a:lnTo>
                <a:lnTo>
                  <a:pt x="66666" y="2727"/>
                </a:lnTo>
                <a:cubicBezTo>
                  <a:pt x="66666" y="1222"/>
                  <a:pt x="65177" y="0"/>
                  <a:pt x="63333" y="0"/>
                </a:cubicBezTo>
                <a:lnTo>
                  <a:pt x="3333" y="0"/>
                </a:lnTo>
                <a:cubicBezTo>
                  <a:pt x="1488" y="0"/>
                  <a:pt x="0" y="1222"/>
                  <a:pt x="0" y="2727"/>
                </a:cubicBezTo>
                <a:lnTo>
                  <a:pt x="0" y="117272"/>
                </a:lnTo>
                <a:cubicBezTo>
                  <a:pt x="0" y="118777"/>
                  <a:pt x="1488" y="120000"/>
                  <a:pt x="3333" y="120000"/>
                </a:cubicBezTo>
                <a:cubicBezTo>
                  <a:pt x="5177" y="120000"/>
                  <a:pt x="6666" y="118777"/>
                  <a:pt x="6666" y="117272"/>
                </a:cubicBezTo>
                <a:lnTo>
                  <a:pt x="6666" y="60000"/>
                </a:lnTo>
                <a:lnTo>
                  <a:pt x="46666" y="60000"/>
                </a:lnTo>
                <a:lnTo>
                  <a:pt x="46666" y="68183"/>
                </a:lnTo>
                <a:cubicBezTo>
                  <a:pt x="46666" y="69688"/>
                  <a:pt x="48155" y="70911"/>
                  <a:pt x="50000" y="70911"/>
                </a:cubicBezTo>
                <a:lnTo>
                  <a:pt x="116666" y="70911"/>
                </a:lnTo>
                <a:cubicBezTo>
                  <a:pt x="118511" y="70911"/>
                  <a:pt x="120000" y="69688"/>
                  <a:pt x="120000" y="68183"/>
                </a:cubicBezTo>
                <a:cubicBezTo>
                  <a:pt x="120000" y="67672"/>
                  <a:pt x="119777" y="67211"/>
                  <a:pt x="119477" y="66800"/>
                </a:cubicBezTo>
                <a:cubicBezTo>
                  <a:pt x="119477" y="66800"/>
                  <a:pt x="119522" y="66783"/>
                  <a:pt x="119522" y="66783"/>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Calibri"/>
              <a:ea typeface="Calibri"/>
              <a:cs typeface="Calibri"/>
              <a:sym typeface="Calibri"/>
            </a:endParaRPr>
          </a:p>
        </p:txBody>
      </p:sp>
      <p:sp>
        <p:nvSpPr>
          <p:cNvPr id="842" name="Google Shape;842;p119"/>
          <p:cNvSpPr/>
          <p:nvPr/>
        </p:nvSpPr>
        <p:spPr>
          <a:xfrm>
            <a:off x="3061494" y="22054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843" name="Google Shape;843;p119"/>
          <p:cNvSpPr txBox="1"/>
          <p:nvPr/>
        </p:nvSpPr>
        <p:spPr>
          <a:xfrm>
            <a:off x="3322684" y="26934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Single target tracking</a:t>
            </a:r>
            <a:endParaRPr/>
          </a:p>
        </p:txBody>
      </p:sp>
      <p:sp>
        <p:nvSpPr>
          <p:cNvPr id="844" name="Google Shape;844;p119"/>
          <p:cNvSpPr/>
          <p:nvPr/>
        </p:nvSpPr>
        <p:spPr>
          <a:xfrm>
            <a:off x="3061494" y="28912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845" name="Google Shape;845;p119"/>
          <p:cNvSpPr txBox="1"/>
          <p:nvPr/>
        </p:nvSpPr>
        <p:spPr>
          <a:xfrm>
            <a:off x="3322684" y="33792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solidFill>
                  <a:srgbClr val="FF0000"/>
                </a:solidFill>
                <a:latin typeface="Roboto Condensed"/>
                <a:ea typeface="Roboto Condensed"/>
                <a:cs typeface="Roboto Condensed"/>
                <a:sym typeface="Roboto Condensed"/>
              </a:rPr>
              <a:t>Multi target tracking</a:t>
            </a:r>
            <a:endParaRPr>
              <a:solidFill>
                <a:srgbClr val="FF0000"/>
              </a:solidFill>
            </a:endParaRPr>
          </a:p>
        </p:txBody>
      </p:sp>
      <p:sp>
        <p:nvSpPr>
          <p:cNvPr id="846" name="Google Shape;846;p119"/>
          <p:cNvSpPr/>
          <p:nvPr/>
        </p:nvSpPr>
        <p:spPr>
          <a:xfrm>
            <a:off x="3061494" y="35770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50" name="Shape 850"/>
        <p:cNvGrpSpPr/>
        <p:nvPr/>
      </p:nvGrpSpPr>
      <p:grpSpPr>
        <a:xfrm>
          <a:off x="0" y="0"/>
          <a:ext cx="0" cy="0"/>
          <a:chOff x="0" y="0"/>
          <a:chExt cx="0" cy="0"/>
        </a:xfrm>
      </p:grpSpPr>
      <p:sp>
        <p:nvSpPr>
          <p:cNvPr id="851" name="Google Shape;851;p120"/>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120"/>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Multi-</a:t>
            </a:r>
            <a:r>
              <a:rPr b="1" lang="en-US" sz="2400">
                <a:solidFill>
                  <a:srgbClr val="222222"/>
                </a:solidFill>
                <a:latin typeface="Roboto Condensed"/>
                <a:ea typeface="Roboto Condensed"/>
                <a:cs typeface="Roboto Condensed"/>
                <a:sym typeface="Roboto Condensed"/>
              </a:rPr>
              <a:t>target tracking</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853" name="Google Shape;853;p120"/>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854" name="Google Shape;854;p120"/>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120"/>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24</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856" name="Google Shape;856;p120"/>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Formulation</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Input: a set of detections </a:t>
            </a:r>
            <a:endParaRPr sz="2400">
              <a:latin typeface="Roboto Condensed"/>
              <a:ea typeface="Roboto Condensed"/>
              <a:cs typeface="Roboto Condensed"/>
              <a:sym typeface="Roboto Condensed"/>
            </a:endParaRPr>
          </a:p>
          <a:p>
            <a:pPr indent="0" lvl="0" marL="9144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Output: state (id) for each detections</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p:txBody>
      </p:sp>
      <p:pic>
        <p:nvPicPr>
          <p:cNvPr id="857" name="Google Shape;857;p120"/>
          <p:cNvPicPr preferRelativeResize="0"/>
          <p:nvPr/>
        </p:nvPicPr>
        <p:blipFill>
          <a:blip r:embed="rId4">
            <a:alphaModFix/>
          </a:blip>
          <a:stretch>
            <a:fillRect/>
          </a:stretch>
        </p:blipFill>
        <p:spPr>
          <a:xfrm>
            <a:off x="3495513" y="2104209"/>
            <a:ext cx="4878773" cy="2715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61" name="Shape 861"/>
        <p:cNvGrpSpPr/>
        <p:nvPr/>
      </p:nvGrpSpPr>
      <p:grpSpPr>
        <a:xfrm>
          <a:off x="0" y="0"/>
          <a:ext cx="0" cy="0"/>
          <a:chOff x="0" y="0"/>
          <a:chExt cx="0" cy="0"/>
        </a:xfrm>
      </p:grpSpPr>
      <p:sp>
        <p:nvSpPr>
          <p:cNvPr id="862" name="Google Shape;862;p121"/>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Multi-target tracking</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863" name="Google Shape;863;p121"/>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864" name="Google Shape;864;p121"/>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121"/>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25</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866" name="Google Shape;866;p121"/>
          <p:cNvSpPr txBox="1"/>
          <p:nvPr/>
        </p:nvSpPr>
        <p:spPr>
          <a:xfrm>
            <a:off x="2896575" y="269650"/>
            <a:ext cx="5937300" cy="447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p:txBody>
      </p:sp>
      <p:pic>
        <p:nvPicPr>
          <p:cNvPr id="867" name="Google Shape;867;p121"/>
          <p:cNvPicPr preferRelativeResize="0"/>
          <p:nvPr/>
        </p:nvPicPr>
        <p:blipFill>
          <a:blip r:embed="rId4">
            <a:alphaModFix/>
          </a:blip>
          <a:stretch>
            <a:fillRect/>
          </a:stretch>
        </p:blipFill>
        <p:spPr>
          <a:xfrm>
            <a:off x="1862425" y="955450"/>
            <a:ext cx="7113475" cy="3730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71" name="Shape 871"/>
        <p:cNvGrpSpPr/>
        <p:nvPr/>
      </p:nvGrpSpPr>
      <p:grpSpPr>
        <a:xfrm>
          <a:off x="0" y="0"/>
          <a:ext cx="0" cy="0"/>
          <a:chOff x="0" y="0"/>
          <a:chExt cx="0" cy="0"/>
        </a:xfrm>
      </p:grpSpPr>
      <p:sp>
        <p:nvSpPr>
          <p:cNvPr id="872" name="Google Shape;872;p122"/>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Multi-target tracking</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873" name="Google Shape;873;p122"/>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874" name="Google Shape;874;p122"/>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122"/>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26</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876" name="Google Shape;876;p122"/>
          <p:cNvSpPr txBox="1"/>
          <p:nvPr/>
        </p:nvSpPr>
        <p:spPr>
          <a:xfrm>
            <a:off x="2896575" y="269650"/>
            <a:ext cx="5937300" cy="447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p:txBody>
      </p:sp>
      <p:pic>
        <p:nvPicPr>
          <p:cNvPr id="877" name="Google Shape;877;p122"/>
          <p:cNvPicPr preferRelativeResize="0"/>
          <p:nvPr/>
        </p:nvPicPr>
        <p:blipFill>
          <a:blip r:embed="rId4">
            <a:alphaModFix/>
          </a:blip>
          <a:stretch>
            <a:fillRect/>
          </a:stretch>
        </p:blipFill>
        <p:spPr>
          <a:xfrm>
            <a:off x="1970000" y="962025"/>
            <a:ext cx="7059700" cy="3802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81" name="Shape 881"/>
        <p:cNvGrpSpPr/>
        <p:nvPr/>
      </p:nvGrpSpPr>
      <p:grpSpPr>
        <a:xfrm>
          <a:off x="0" y="0"/>
          <a:ext cx="0" cy="0"/>
          <a:chOff x="0" y="0"/>
          <a:chExt cx="0" cy="0"/>
        </a:xfrm>
      </p:grpSpPr>
      <p:sp>
        <p:nvSpPr>
          <p:cNvPr id="882" name="Google Shape;882;p123"/>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Multi-target tracking</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883" name="Google Shape;883;p123"/>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884" name="Google Shape;884;p123"/>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123"/>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27</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886" name="Google Shape;886;p123"/>
          <p:cNvSpPr txBox="1"/>
          <p:nvPr/>
        </p:nvSpPr>
        <p:spPr>
          <a:xfrm>
            <a:off x="2896575" y="269650"/>
            <a:ext cx="5937300" cy="447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p:txBody>
      </p:sp>
      <p:pic>
        <p:nvPicPr>
          <p:cNvPr id="887" name="Google Shape;887;p123"/>
          <p:cNvPicPr preferRelativeResize="0"/>
          <p:nvPr/>
        </p:nvPicPr>
        <p:blipFill>
          <a:blip r:embed="rId4">
            <a:alphaModFix/>
          </a:blip>
          <a:stretch>
            <a:fillRect/>
          </a:stretch>
        </p:blipFill>
        <p:spPr>
          <a:xfrm>
            <a:off x="1929399" y="826724"/>
            <a:ext cx="7044000" cy="3884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91" name="Shape 891"/>
        <p:cNvGrpSpPr/>
        <p:nvPr/>
      </p:nvGrpSpPr>
      <p:grpSpPr>
        <a:xfrm>
          <a:off x="0" y="0"/>
          <a:ext cx="0" cy="0"/>
          <a:chOff x="0" y="0"/>
          <a:chExt cx="0" cy="0"/>
        </a:xfrm>
      </p:grpSpPr>
      <p:sp>
        <p:nvSpPr>
          <p:cNvPr id="892" name="Google Shape;892;p124"/>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Multi-target tracking</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893" name="Google Shape;893;p124"/>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894" name="Google Shape;894;p124"/>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124"/>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28</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896" name="Google Shape;896;p124"/>
          <p:cNvSpPr txBox="1"/>
          <p:nvPr/>
        </p:nvSpPr>
        <p:spPr>
          <a:xfrm>
            <a:off x="2896575" y="269650"/>
            <a:ext cx="5937300" cy="447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p:txBody>
      </p:sp>
      <p:pic>
        <p:nvPicPr>
          <p:cNvPr id="897" name="Google Shape;897;p124"/>
          <p:cNvPicPr preferRelativeResize="0"/>
          <p:nvPr/>
        </p:nvPicPr>
        <p:blipFill>
          <a:blip r:embed="rId4">
            <a:alphaModFix/>
          </a:blip>
          <a:stretch>
            <a:fillRect/>
          </a:stretch>
        </p:blipFill>
        <p:spPr>
          <a:xfrm>
            <a:off x="1871375" y="742950"/>
            <a:ext cx="7120224" cy="39091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01" name="Shape 901"/>
        <p:cNvGrpSpPr/>
        <p:nvPr/>
      </p:nvGrpSpPr>
      <p:grpSpPr>
        <a:xfrm>
          <a:off x="0" y="0"/>
          <a:ext cx="0" cy="0"/>
          <a:chOff x="0" y="0"/>
          <a:chExt cx="0" cy="0"/>
        </a:xfrm>
      </p:grpSpPr>
      <p:sp>
        <p:nvSpPr>
          <p:cNvPr id="902" name="Google Shape;902;p125"/>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Multi-target tracking</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903" name="Google Shape;903;p125"/>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904" name="Google Shape;904;p125"/>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125"/>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29</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906" name="Google Shape;906;p125"/>
          <p:cNvSpPr txBox="1"/>
          <p:nvPr/>
        </p:nvSpPr>
        <p:spPr>
          <a:xfrm>
            <a:off x="2896575" y="269650"/>
            <a:ext cx="5937300" cy="447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p:txBody>
      </p:sp>
      <p:pic>
        <p:nvPicPr>
          <p:cNvPr id="907" name="Google Shape;907;p125"/>
          <p:cNvPicPr preferRelativeResize="0"/>
          <p:nvPr/>
        </p:nvPicPr>
        <p:blipFill>
          <a:blip r:embed="rId4">
            <a:alphaModFix/>
          </a:blip>
          <a:stretch>
            <a:fillRect/>
          </a:stretch>
        </p:blipFill>
        <p:spPr>
          <a:xfrm>
            <a:off x="2050675" y="738200"/>
            <a:ext cx="6940925" cy="3819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36" name="Shape 536"/>
        <p:cNvGrpSpPr/>
        <p:nvPr/>
      </p:nvGrpSpPr>
      <p:grpSpPr>
        <a:xfrm>
          <a:off x="0" y="0"/>
          <a:ext cx="0" cy="0"/>
          <a:chOff x="0" y="0"/>
          <a:chExt cx="0" cy="0"/>
        </a:xfrm>
      </p:grpSpPr>
      <p:sp>
        <p:nvSpPr>
          <p:cNvPr id="537" name="Google Shape;537;p99"/>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99"/>
          <p:cNvSpPr txBox="1"/>
          <p:nvPr/>
        </p:nvSpPr>
        <p:spPr>
          <a:xfrm>
            <a:off x="239675" y="3218800"/>
            <a:ext cx="23355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Machine Learning Team</a:t>
            </a:r>
            <a:endParaRPr b="1" sz="2400">
              <a:solidFill>
                <a:srgbClr val="222222"/>
              </a:solidFill>
              <a:latin typeface="Roboto Condensed"/>
              <a:ea typeface="Roboto Condensed"/>
              <a:cs typeface="Roboto Condensed"/>
              <a:sym typeface="Roboto Condensed"/>
            </a:endParaRPr>
          </a:p>
        </p:txBody>
      </p:sp>
      <p:pic>
        <p:nvPicPr>
          <p:cNvPr descr="red.png" id="539" name="Google Shape;539;p99"/>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540" name="Google Shape;540;p99"/>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99"/>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3</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542" name="Google Shape;542;p99"/>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Deep Learning for gameplay improvements</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381000" lvl="0" marL="457200" rtl="0" algn="l">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Artificial</a:t>
            </a:r>
            <a:r>
              <a:rPr lang="en-US" sz="2400">
                <a:solidFill>
                  <a:schemeClr val="dk1"/>
                </a:solidFill>
                <a:latin typeface="Roboto Condensed"/>
                <a:ea typeface="Roboto Condensed"/>
                <a:cs typeface="Roboto Condensed"/>
                <a:sym typeface="Roboto Condensed"/>
              </a:rPr>
              <a:t> </a:t>
            </a:r>
            <a:r>
              <a:rPr lang="en-US" sz="2400">
                <a:solidFill>
                  <a:schemeClr val="dk1"/>
                </a:solidFill>
                <a:latin typeface="Roboto Condensed"/>
                <a:ea typeface="Roboto Condensed"/>
                <a:cs typeface="Roboto Condensed"/>
                <a:sym typeface="Roboto Condensed"/>
              </a:rPr>
              <a:t>Intelligence</a:t>
            </a:r>
            <a:r>
              <a:rPr lang="en-US" sz="2400">
                <a:solidFill>
                  <a:schemeClr val="dk1"/>
                </a:solidFill>
                <a:latin typeface="Roboto Condensed"/>
                <a:ea typeface="Roboto Condensed"/>
                <a:cs typeface="Roboto Condensed"/>
                <a:sym typeface="Roboto Condensed"/>
              </a:rPr>
              <a:t> for games</a:t>
            </a:r>
            <a:endParaRPr b="1" sz="2400">
              <a:solidFill>
                <a:srgbClr val="E52828"/>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sz="2400">
              <a:solidFill>
                <a:srgbClr val="E52828"/>
              </a:solidFill>
              <a:latin typeface="Roboto Condensed"/>
              <a:ea typeface="Roboto Condensed"/>
              <a:cs typeface="Roboto Condensed"/>
              <a:sym typeface="Roboto Condensed"/>
            </a:endParaRPr>
          </a:p>
          <a:p>
            <a:pPr indent="-381000" lvl="0" marL="45720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Computer Vision for video analysis</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p:txBody>
      </p:sp>
      <p:pic>
        <p:nvPicPr>
          <p:cNvPr descr="Google Shape;207;p32" id="543" name="Google Shape;543;p99"/>
          <p:cNvPicPr preferRelativeResize="0"/>
          <p:nvPr/>
        </p:nvPicPr>
        <p:blipFill rotWithShape="1">
          <a:blip r:embed="rId4">
            <a:alphaModFix/>
          </a:blip>
          <a:srcRect b="0" l="0" r="0" t="0"/>
          <a:stretch/>
        </p:blipFill>
        <p:spPr>
          <a:xfrm>
            <a:off x="3948074" y="2307751"/>
            <a:ext cx="3548825" cy="2661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11" name="Shape 911"/>
        <p:cNvGrpSpPr/>
        <p:nvPr/>
      </p:nvGrpSpPr>
      <p:grpSpPr>
        <a:xfrm>
          <a:off x="0" y="0"/>
          <a:ext cx="0" cy="0"/>
          <a:chOff x="0" y="0"/>
          <a:chExt cx="0" cy="0"/>
        </a:xfrm>
      </p:grpSpPr>
      <p:sp>
        <p:nvSpPr>
          <p:cNvPr id="912" name="Google Shape;912;p126"/>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Linear Assignment Problem</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913" name="Google Shape;913;p126"/>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914" name="Google Shape;914;p126"/>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126"/>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30</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916" name="Google Shape;916;p126"/>
          <p:cNvSpPr txBox="1"/>
          <p:nvPr/>
        </p:nvSpPr>
        <p:spPr>
          <a:xfrm>
            <a:off x="2028275" y="193450"/>
            <a:ext cx="6805500" cy="447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sz="2400">
                <a:latin typeface="Roboto Condensed"/>
                <a:ea typeface="Roboto Condensed"/>
                <a:cs typeface="Roboto Condensed"/>
                <a:sym typeface="Roboto Condensed"/>
              </a:rPr>
              <a:t>The permutation matrix ensures that we only match up one object from each row and from each column.</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p:txBody>
      </p:sp>
      <p:pic>
        <p:nvPicPr>
          <p:cNvPr id="917" name="Google Shape;917;p126"/>
          <p:cNvPicPr preferRelativeResize="0"/>
          <p:nvPr/>
        </p:nvPicPr>
        <p:blipFill>
          <a:blip r:embed="rId4">
            <a:alphaModFix/>
          </a:blip>
          <a:stretch>
            <a:fillRect/>
          </a:stretch>
        </p:blipFill>
        <p:spPr>
          <a:xfrm>
            <a:off x="1988763" y="1120575"/>
            <a:ext cx="7134225" cy="3695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21" name="Shape 921"/>
        <p:cNvGrpSpPr/>
        <p:nvPr/>
      </p:nvGrpSpPr>
      <p:grpSpPr>
        <a:xfrm>
          <a:off x="0" y="0"/>
          <a:ext cx="0" cy="0"/>
          <a:chOff x="0" y="0"/>
          <a:chExt cx="0" cy="0"/>
        </a:xfrm>
      </p:grpSpPr>
      <p:sp>
        <p:nvSpPr>
          <p:cNvPr id="922" name="Google Shape;922;p127"/>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Linear Assignment Problem</a:t>
            </a:r>
            <a:endParaRPr b="1" sz="2400">
              <a:solidFill>
                <a:srgbClr val="222222"/>
              </a:solidFill>
              <a:latin typeface="Roboto Condensed"/>
              <a:ea typeface="Roboto Condensed"/>
              <a:cs typeface="Roboto Condensed"/>
              <a:sym typeface="Roboto Condensed"/>
            </a:endParaRPr>
          </a:p>
          <a:p>
            <a:pPr indent="0" lvl="0" marL="0" rtl="0" algn="l">
              <a:lnSpc>
                <a:spcPct val="75000"/>
              </a:lnSpc>
              <a:spcBef>
                <a:spcPts val="0"/>
              </a:spcBef>
              <a:spcAft>
                <a:spcPts val="0"/>
              </a:spcAft>
              <a:buClr>
                <a:srgbClr val="E52828"/>
              </a:buClr>
              <a:buFont typeface="Arial"/>
              <a:buNone/>
            </a:pPr>
            <a:r>
              <a:t/>
            </a:r>
            <a:endParaRPr b="1" sz="2400">
              <a:solidFill>
                <a:srgbClr val="222222"/>
              </a:solidFill>
              <a:latin typeface="Roboto Condensed"/>
              <a:ea typeface="Roboto Condensed"/>
              <a:cs typeface="Roboto Condensed"/>
              <a:sym typeface="Roboto Condensed"/>
            </a:endParaRPr>
          </a:p>
        </p:txBody>
      </p:sp>
      <p:pic>
        <p:nvPicPr>
          <p:cNvPr descr="red.png" id="923" name="Google Shape;923;p127"/>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924" name="Google Shape;924;p127"/>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127"/>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31</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pic>
        <p:nvPicPr>
          <p:cNvPr id="926" name="Google Shape;926;p127"/>
          <p:cNvPicPr preferRelativeResize="0"/>
          <p:nvPr/>
        </p:nvPicPr>
        <p:blipFill>
          <a:blip r:embed="rId4">
            <a:alphaModFix/>
          </a:blip>
          <a:stretch>
            <a:fillRect/>
          </a:stretch>
        </p:blipFill>
        <p:spPr>
          <a:xfrm>
            <a:off x="1845650" y="674600"/>
            <a:ext cx="7222151" cy="386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30" name="Shape 930"/>
        <p:cNvGrpSpPr/>
        <p:nvPr/>
      </p:nvGrpSpPr>
      <p:grpSpPr>
        <a:xfrm>
          <a:off x="0" y="0"/>
          <a:ext cx="0" cy="0"/>
          <a:chOff x="0" y="0"/>
          <a:chExt cx="0" cy="0"/>
        </a:xfrm>
      </p:grpSpPr>
      <p:sp>
        <p:nvSpPr>
          <p:cNvPr id="931" name="Google Shape;931;p128"/>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128"/>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Linear Assignment Problem</a:t>
            </a:r>
            <a:endParaRPr b="1" sz="2400">
              <a:solidFill>
                <a:srgbClr val="222222"/>
              </a:solidFill>
              <a:latin typeface="Roboto Condensed"/>
              <a:ea typeface="Roboto Condensed"/>
              <a:cs typeface="Roboto Condensed"/>
              <a:sym typeface="Roboto Condensed"/>
            </a:endParaRPr>
          </a:p>
        </p:txBody>
      </p:sp>
      <p:pic>
        <p:nvPicPr>
          <p:cNvPr descr="red.png" id="933" name="Google Shape;933;p128"/>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934" name="Google Shape;934;p128"/>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128"/>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32</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936" name="Google Shape;936;p128"/>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Hungarian Algorithm (Kuhn-Munkres)</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O(n</a:t>
            </a:r>
            <a:r>
              <a:rPr baseline="30000" lang="en-US" sz="2400">
                <a:latin typeface="Roboto Condensed"/>
                <a:ea typeface="Roboto Condensed"/>
                <a:cs typeface="Roboto Condensed"/>
                <a:sym typeface="Roboto Condensed"/>
              </a:rPr>
              <a:t>3</a:t>
            </a:r>
            <a:r>
              <a:rPr lang="en-US" sz="2400">
                <a:latin typeface="Roboto Condensed"/>
                <a:ea typeface="Roboto Condensed"/>
                <a:cs typeface="Roboto Condensed"/>
                <a:sym typeface="Roboto Condensed"/>
              </a:rPr>
              <a:t>)</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Pro: optimal single frame assignment</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Con: Not optimal for multiple frames</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rPr lang="en-US" sz="2400">
                <a:latin typeface="Roboto Condensed"/>
                <a:ea typeface="Roboto Condensed"/>
                <a:cs typeface="Roboto Condensed"/>
                <a:sym typeface="Roboto Condensed"/>
              </a:rPr>
              <a:t>	Example 1				Example 2</a:t>
            </a:r>
            <a:endParaRPr sz="2400">
              <a:latin typeface="Roboto Condensed"/>
              <a:ea typeface="Roboto Condensed"/>
              <a:cs typeface="Roboto Condensed"/>
              <a:sym typeface="Roboto Condensed"/>
            </a:endParaRPr>
          </a:p>
        </p:txBody>
      </p:sp>
      <p:graphicFrame>
        <p:nvGraphicFramePr>
          <p:cNvPr id="937" name="Google Shape;937;p128"/>
          <p:cNvGraphicFramePr/>
          <p:nvPr/>
        </p:nvGraphicFramePr>
        <p:xfrm>
          <a:off x="3440175" y="2679475"/>
          <a:ext cx="3000000" cy="3000000"/>
        </p:xfrm>
        <a:graphic>
          <a:graphicData uri="http://schemas.openxmlformats.org/drawingml/2006/table">
            <a:tbl>
              <a:tblPr>
                <a:noFill/>
                <a:tableStyleId>{7E5F1FAF-B058-46A2-85A5-71C8324AB69D}</a:tableStyleId>
              </a:tblPr>
              <a:tblGrid>
                <a:gridCol w="754550"/>
                <a:gridCol w="754550"/>
                <a:gridCol w="754550"/>
              </a:tblGrid>
              <a:tr h="600050">
                <a:tc>
                  <a:txBody>
                    <a:bodyPr>
                      <a:noAutofit/>
                    </a:bodyPr>
                    <a:lstStyle/>
                    <a:p>
                      <a:pPr indent="0" lvl="0" marL="0" rtl="0" algn="ctr">
                        <a:spcBef>
                          <a:spcPts val="0"/>
                        </a:spcBef>
                        <a:spcAft>
                          <a:spcPts val="0"/>
                        </a:spcAft>
                        <a:buNone/>
                      </a:pPr>
                      <a:r>
                        <a:rPr lang="en-US"/>
                        <a:t>40</a:t>
                      </a:r>
                      <a:endParaRPr/>
                    </a:p>
                  </a:txBody>
                  <a:tcPr marT="91425" marB="91425" marR="91425" marL="91425" anchor="ctr"/>
                </a:tc>
                <a:tc>
                  <a:txBody>
                    <a:bodyPr>
                      <a:noAutofit/>
                    </a:bodyPr>
                    <a:lstStyle/>
                    <a:p>
                      <a:pPr indent="0" lvl="0" marL="0" rtl="0" algn="ctr">
                        <a:spcBef>
                          <a:spcPts val="0"/>
                        </a:spcBef>
                        <a:spcAft>
                          <a:spcPts val="0"/>
                        </a:spcAft>
                        <a:buNone/>
                      </a:pPr>
                      <a:r>
                        <a:rPr lang="en-US"/>
                        <a:t>60</a:t>
                      </a:r>
                      <a:endParaRPr/>
                    </a:p>
                  </a:txBody>
                  <a:tcPr marT="91425" marB="91425" marR="91425" marL="91425" anchor="ctr"/>
                </a:tc>
                <a:tc>
                  <a:txBody>
                    <a:bodyPr>
                      <a:noAutofit/>
                    </a:bodyPr>
                    <a:lstStyle/>
                    <a:p>
                      <a:pPr indent="0" lvl="0" marL="0" rtl="0" algn="ctr">
                        <a:spcBef>
                          <a:spcPts val="0"/>
                        </a:spcBef>
                        <a:spcAft>
                          <a:spcPts val="0"/>
                        </a:spcAft>
                        <a:buNone/>
                      </a:pPr>
                      <a:r>
                        <a:rPr lang="en-US"/>
                        <a:t>15</a:t>
                      </a:r>
                      <a:endParaRPr/>
                    </a:p>
                  </a:txBody>
                  <a:tcPr marT="91425" marB="91425" marR="91425" marL="91425" anchor="ctr"/>
                </a:tc>
              </a:tr>
              <a:tr h="600050">
                <a:tc>
                  <a:txBody>
                    <a:bodyPr>
                      <a:noAutofit/>
                    </a:bodyPr>
                    <a:lstStyle/>
                    <a:p>
                      <a:pPr indent="0" lvl="0" marL="0" rtl="0" algn="ctr">
                        <a:spcBef>
                          <a:spcPts val="0"/>
                        </a:spcBef>
                        <a:spcAft>
                          <a:spcPts val="0"/>
                        </a:spcAft>
                        <a:buNone/>
                      </a:pPr>
                      <a:r>
                        <a:rPr lang="en-US"/>
                        <a:t>25</a:t>
                      </a:r>
                      <a:endParaRPr/>
                    </a:p>
                  </a:txBody>
                  <a:tcPr marT="91425" marB="91425" marR="91425" marL="91425" anchor="ctr"/>
                </a:tc>
                <a:tc>
                  <a:txBody>
                    <a:bodyPr>
                      <a:noAutofit/>
                    </a:bodyPr>
                    <a:lstStyle/>
                    <a:p>
                      <a:pPr indent="0" lvl="0" marL="0" rtl="0" algn="ctr">
                        <a:spcBef>
                          <a:spcPts val="0"/>
                        </a:spcBef>
                        <a:spcAft>
                          <a:spcPts val="0"/>
                        </a:spcAft>
                        <a:buNone/>
                      </a:pPr>
                      <a:r>
                        <a:rPr lang="en-US"/>
                        <a:t>30</a:t>
                      </a:r>
                      <a:endParaRPr/>
                    </a:p>
                  </a:txBody>
                  <a:tcPr marT="91425" marB="91425" marR="91425" marL="91425" anchor="ctr"/>
                </a:tc>
                <a:tc>
                  <a:txBody>
                    <a:bodyPr>
                      <a:noAutofit/>
                    </a:bodyPr>
                    <a:lstStyle/>
                    <a:p>
                      <a:pPr indent="0" lvl="0" marL="0" rtl="0" algn="ctr">
                        <a:spcBef>
                          <a:spcPts val="0"/>
                        </a:spcBef>
                        <a:spcAft>
                          <a:spcPts val="0"/>
                        </a:spcAft>
                        <a:buNone/>
                      </a:pPr>
                      <a:r>
                        <a:rPr lang="en-US"/>
                        <a:t>45</a:t>
                      </a:r>
                      <a:endParaRPr/>
                    </a:p>
                  </a:txBody>
                  <a:tcPr marT="91425" marB="91425" marR="91425" marL="91425" anchor="ctr"/>
                </a:tc>
              </a:tr>
              <a:tr h="600050">
                <a:tc>
                  <a:txBody>
                    <a:bodyPr>
                      <a:noAutofit/>
                    </a:bodyPr>
                    <a:lstStyle/>
                    <a:p>
                      <a:pPr indent="0" lvl="0" marL="0" rtl="0" algn="ctr">
                        <a:spcBef>
                          <a:spcPts val="0"/>
                        </a:spcBef>
                        <a:spcAft>
                          <a:spcPts val="0"/>
                        </a:spcAft>
                        <a:buNone/>
                      </a:pPr>
                      <a:r>
                        <a:rPr lang="en-US"/>
                        <a:t>55</a:t>
                      </a:r>
                      <a:endParaRPr/>
                    </a:p>
                  </a:txBody>
                  <a:tcPr marT="91425" marB="91425" marR="91425" marL="91425" anchor="ctr"/>
                </a:tc>
                <a:tc>
                  <a:txBody>
                    <a:bodyPr>
                      <a:noAutofit/>
                    </a:bodyPr>
                    <a:lstStyle/>
                    <a:p>
                      <a:pPr indent="0" lvl="0" marL="0" rtl="0" algn="ctr">
                        <a:spcBef>
                          <a:spcPts val="0"/>
                        </a:spcBef>
                        <a:spcAft>
                          <a:spcPts val="0"/>
                        </a:spcAft>
                        <a:buNone/>
                      </a:pPr>
                      <a:r>
                        <a:rPr lang="en-US"/>
                        <a:t>30</a:t>
                      </a:r>
                      <a:endParaRPr/>
                    </a:p>
                  </a:txBody>
                  <a:tcPr marT="91425" marB="91425" marR="91425" marL="91425" anchor="ctr"/>
                </a:tc>
                <a:tc>
                  <a:txBody>
                    <a:bodyPr>
                      <a:noAutofit/>
                    </a:bodyPr>
                    <a:lstStyle/>
                    <a:p>
                      <a:pPr indent="0" lvl="0" marL="0" rtl="0" algn="ctr">
                        <a:spcBef>
                          <a:spcPts val="0"/>
                        </a:spcBef>
                        <a:spcAft>
                          <a:spcPts val="0"/>
                        </a:spcAft>
                        <a:buNone/>
                      </a:pPr>
                      <a:r>
                        <a:rPr lang="en-US"/>
                        <a:t>25</a:t>
                      </a:r>
                      <a:endParaRPr/>
                    </a:p>
                  </a:txBody>
                  <a:tcPr marT="91425" marB="91425" marR="91425" marL="91425" anchor="ctr"/>
                </a:tc>
              </a:tr>
            </a:tbl>
          </a:graphicData>
        </a:graphic>
      </p:graphicFrame>
      <p:graphicFrame>
        <p:nvGraphicFramePr>
          <p:cNvPr id="938" name="Google Shape;938;p128"/>
          <p:cNvGraphicFramePr/>
          <p:nvPr/>
        </p:nvGraphicFramePr>
        <p:xfrm>
          <a:off x="6110425" y="2679475"/>
          <a:ext cx="3000000" cy="3000000"/>
        </p:xfrm>
        <a:graphic>
          <a:graphicData uri="http://schemas.openxmlformats.org/drawingml/2006/table">
            <a:tbl>
              <a:tblPr>
                <a:noFill/>
                <a:tableStyleId>{7E5F1FAF-B058-46A2-85A5-71C8324AB69D}</a:tableStyleId>
              </a:tblPr>
              <a:tblGrid>
                <a:gridCol w="754550"/>
                <a:gridCol w="754550"/>
                <a:gridCol w="754550"/>
              </a:tblGrid>
              <a:tr h="600050">
                <a:tc>
                  <a:txBody>
                    <a:bodyPr>
                      <a:noAutofit/>
                    </a:bodyPr>
                    <a:lstStyle/>
                    <a:p>
                      <a:pPr indent="0" lvl="0" marL="0" rtl="0" algn="ctr">
                        <a:spcBef>
                          <a:spcPts val="0"/>
                        </a:spcBef>
                        <a:spcAft>
                          <a:spcPts val="0"/>
                        </a:spcAft>
                        <a:buNone/>
                      </a:pPr>
                      <a:r>
                        <a:rPr lang="en-US"/>
                        <a:t>30</a:t>
                      </a:r>
                      <a:endParaRPr/>
                    </a:p>
                  </a:txBody>
                  <a:tcPr marT="91425" marB="91425" marR="91425" marL="91425" anchor="ctr"/>
                </a:tc>
                <a:tc>
                  <a:txBody>
                    <a:bodyPr>
                      <a:noAutofit/>
                    </a:bodyPr>
                    <a:lstStyle/>
                    <a:p>
                      <a:pPr indent="0" lvl="0" marL="0" rtl="0" algn="ctr">
                        <a:spcBef>
                          <a:spcPts val="0"/>
                        </a:spcBef>
                        <a:spcAft>
                          <a:spcPts val="0"/>
                        </a:spcAft>
                        <a:buNone/>
                      </a:pPr>
                      <a:r>
                        <a:rPr lang="en-US"/>
                        <a:t>25</a:t>
                      </a:r>
                      <a:endParaRPr/>
                    </a:p>
                  </a:txBody>
                  <a:tcPr marT="91425" marB="91425" marR="91425" marL="91425" anchor="ctr"/>
                </a:tc>
                <a:tc>
                  <a:txBody>
                    <a:bodyPr>
                      <a:noAutofit/>
                    </a:bodyPr>
                    <a:lstStyle/>
                    <a:p>
                      <a:pPr indent="0" lvl="0" marL="0" rtl="0" algn="ctr">
                        <a:spcBef>
                          <a:spcPts val="0"/>
                        </a:spcBef>
                        <a:spcAft>
                          <a:spcPts val="0"/>
                        </a:spcAft>
                        <a:buNone/>
                      </a:pPr>
                      <a:r>
                        <a:rPr lang="en-US"/>
                        <a:t>10</a:t>
                      </a:r>
                      <a:endParaRPr/>
                    </a:p>
                  </a:txBody>
                  <a:tcPr marT="91425" marB="91425" marR="91425" marL="91425" anchor="ctr"/>
                </a:tc>
              </a:tr>
              <a:tr h="600050">
                <a:tc>
                  <a:txBody>
                    <a:bodyPr>
                      <a:noAutofit/>
                    </a:bodyPr>
                    <a:lstStyle/>
                    <a:p>
                      <a:pPr indent="0" lvl="0" marL="0" rtl="0" algn="ctr">
                        <a:spcBef>
                          <a:spcPts val="0"/>
                        </a:spcBef>
                        <a:spcAft>
                          <a:spcPts val="0"/>
                        </a:spcAft>
                        <a:buNone/>
                      </a:pPr>
                      <a:r>
                        <a:rPr lang="en-US"/>
                        <a:t>15</a:t>
                      </a:r>
                      <a:endParaRPr/>
                    </a:p>
                  </a:txBody>
                  <a:tcPr marT="91425" marB="91425" marR="91425" marL="91425" anchor="ctr"/>
                </a:tc>
                <a:tc>
                  <a:txBody>
                    <a:bodyPr>
                      <a:noAutofit/>
                    </a:bodyPr>
                    <a:lstStyle/>
                    <a:p>
                      <a:pPr indent="0" lvl="0" marL="0" rtl="0" algn="ctr">
                        <a:spcBef>
                          <a:spcPts val="0"/>
                        </a:spcBef>
                        <a:spcAft>
                          <a:spcPts val="0"/>
                        </a:spcAft>
                        <a:buNone/>
                      </a:pPr>
                      <a:r>
                        <a:rPr lang="en-US"/>
                        <a:t>10</a:t>
                      </a:r>
                      <a:endParaRPr/>
                    </a:p>
                  </a:txBody>
                  <a:tcPr marT="91425" marB="91425" marR="91425" marL="91425" anchor="ctr"/>
                </a:tc>
                <a:tc>
                  <a:txBody>
                    <a:bodyPr>
                      <a:noAutofit/>
                    </a:bodyPr>
                    <a:lstStyle/>
                    <a:p>
                      <a:pPr indent="0" lvl="0" marL="0" rtl="0" algn="ctr">
                        <a:spcBef>
                          <a:spcPts val="0"/>
                        </a:spcBef>
                        <a:spcAft>
                          <a:spcPts val="0"/>
                        </a:spcAft>
                        <a:buNone/>
                      </a:pPr>
                      <a:r>
                        <a:rPr lang="en-US"/>
                        <a:t>20</a:t>
                      </a:r>
                      <a:endParaRPr/>
                    </a:p>
                  </a:txBody>
                  <a:tcPr marT="91425" marB="91425" marR="91425" marL="91425" anchor="ctr"/>
                </a:tc>
              </a:tr>
              <a:tr h="600050">
                <a:tc>
                  <a:txBody>
                    <a:bodyPr>
                      <a:noAutofit/>
                    </a:bodyPr>
                    <a:lstStyle/>
                    <a:p>
                      <a:pPr indent="0" lvl="0" marL="0" rtl="0" algn="ctr">
                        <a:spcBef>
                          <a:spcPts val="0"/>
                        </a:spcBef>
                        <a:spcAft>
                          <a:spcPts val="0"/>
                        </a:spcAft>
                        <a:buNone/>
                      </a:pPr>
                      <a:r>
                        <a:rPr lang="en-US"/>
                        <a:t>25</a:t>
                      </a:r>
                      <a:endParaRPr/>
                    </a:p>
                  </a:txBody>
                  <a:tcPr marT="91425" marB="91425" marR="91425" marL="91425" anchor="ctr"/>
                </a:tc>
                <a:tc>
                  <a:txBody>
                    <a:bodyPr>
                      <a:noAutofit/>
                    </a:bodyPr>
                    <a:lstStyle/>
                    <a:p>
                      <a:pPr indent="0" lvl="0" marL="0" rtl="0" algn="ctr">
                        <a:spcBef>
                          <a:spcPts val="0"/>
                        </a:spcBef>
                        <a:spcAft>
                          <a:spcPts val="0"/>
                        </a:spcAft>
                        <a:buNone/>
                      </a:pPr>
                      <a:r>
                        <a:rPr lang="en-US"/>
                        <a:t>20</a:t>
                      </a:r>
                      <a:endParaRPr/>
                    </a:p>
                  </a:txBody>
                  <a:tcPr marT="91425" marB="91425" marR="91425" marL="91425" anchor="ctr"/>
                </a:tc>
                <a:tc>
                  <a:txBody>
                    <a:bodyPr>
                      <a:noAutofit/>
                    </a:bodyPr>
                    <a:lstStyle/>
                    <a:p>
                      <a:pPr indent="0" lvl="0" marL="0" rtl="0" algn="ctr">
                        <a:spcBef>
                          <a:spcPts val="0"/>
                        </a:spcBef>
                        <a:spcAft>
                          <a:spcPts val="0"/>
                        </a:spcAft>
                        <a:buNone/>
                      </a:pPr>
                      <a:r>
                        <a:rPr lang="en-US"/>
                        <a:t>15</a:t>
                      </a:r>
                      <a:endParaRPr/>
                    </a:p>
                  </a:txBody>
                  <a:tcPr marT="91425" marB="91425" marR="91425" marL="91425" anchor="ct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942" name="Shape 942"/>
        <p:cNvGrpSpPr/>
        <p:nvPr/>
      </p:nvGrpSpPr>
      <p:grpSpPr>
        <a:xfrm>
          <a:off x="0" y="0"/>
          <a:ext cx="0" cy="0"/>
          <a:chOff x="0" y="0"/>
          <a:chExt cx="0" cy="0"/>
        </a:xfrm>
      </p:grpSpPr>
      <p:sp>
        <p:nvSpPr>
          <p:cNvPr id="943" name="Google Shape;943;p129"/>
          <p:cNvSpPr txBox="1"/>
          <p:nvPr/>
        </p:nvSpPr>
        <p:spPr>
          <a:xfrm>
            <a:off x="239675" y="3343025"/>
            <a:ext cx="1925100" cy="795900"/>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TALK OUTLINE</a:t>
            </a:r>
            <a:endParaRPr/>
          </a:p>
        </p:txBody>
      </p:sp>
      <p:pic>
        <p:nvPicPr>
          <p:cNvPr descr="red.png" id="944" name="Google Shape;944;p129"/>
          <p:cNvPicPr preferRelativeResize="0"/>
          <p:nvPr/>
        </p:nvPicPr>
        <p:blipFill rotWithShape="1">
          <a:blip r:embed="rId4">
            <a:alphaModFix/>
          </a:blip>
          <a:srcRect b="0" l="0" r="0" t="0"/>
          <a:stretch/>
        </p:blipFill>
        <p:spPr>
          <a:xfrm>
            <a:off x="321898" y="-2"/>
            <a:ext cx="649518" cy="908982"/>
          </a:xfrm>
          <a:prstGeom prst="rect">
            <a:avLst/>
          </a:prstGeom>
          <a:noFill/>
          <a:ln>
            <a:noFill/>
          </a:ln>
        </p:spPr>
      </p:pic>
      <p:sp>
        <p:nvSpPr>
          <p:cNvPr id="945" name="Google Shape;945;p129"/>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129"/>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33</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cxnSp>
        <p:nvCxnSpPr>
          <p:cNvPr id="947" name="Google Shape;947;p129"/>
          <p:cNvCxnSpPr/>
          <p:nvPr/>
        </p:nvCxnSpPr>
        <p:spPr>
          <a:xfrm>
            <a:off x="3088457" y="778657"/>
            <a:ext cx="0" cy="4337100"/>
          </a:xfrm>
          <a:prstGeom prst="straightConnector1">
            <a:avLst/>
          </a:prstGeom>
          <a:noFill/>
          <a:ln cap="flat" cmpd="sng" w="9525">
            <a:solidFill>
              <a:srgbClr val="222222"/>
            </a:solidFill>
            <a:prstDash val="solid"/>
            <a:miter lim="8000"/>
            <a:headEnd len="sm" w="sm" type="none"/>
            <a:tailEnd len="sm" w="sm" type="none"/>
          </a:ln>
        </p:spPr>
      </p:cxnSp>
      <p:sp>
        <p:nvSpPr>
          <p:cNvPr id="948" name="Google Shape;948;p129"/>
          <p:cNvSpPr/>
          <p:nvPr/>
        </p:nvSpPr>
        <p:spPr>
          <a:xfrm>
            <a:off x="2895328" y="4088260"/>
            <a:ext cx="386400" cy="386400"/>
          </a:xfrm>
          <a:prstGeom prst="ellipse">
            <a:avLst/>
          </a:prstGeom>
          <a:solidFill>
            <a:srgbClr val="FF000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t/>
            </a:r>
            <a:endParaRPr b="0" i="0" sz="2000" u="none" cap="none" strike="noStrike">
              <a:solidFill>
                <a:srgbClr val="FFFFFF"/>
              </a:solidFill>
              <a:latin typeface="Calibri"/>
              <a:ea typeface="Calibri"/>
              <a:cs typeface="Calibri"/>
              <a:sym typeface="Calibri"/>
            </a:endParaRPr>
          </a:p>
        </p:txBody>
      </p:sp>
      <p:sp>
        <p:nvSpPr>
          <p:cNvPr id="949" name="Google Shape;949;p129"/>
          <p:cNvSpPr/>
          <p:nvPr/>
        </p:nvSpPr>
        <p:spPr>
          <a:xfrm>
            <a:off x="3054082" y="743921"/>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950" name="Google Shape;950;p129"/>
          <p:cNvSpPr/>
          <p:nvPr/>
        </p:nvSpPr>
        <p:spPr>
          <a:xfrm>
            <a:off x="3061494" y="1547032"/>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951" name="Google Shape;951;p129"/>
          <p:cNvSpPr txBox="1"/>
          <p:nvPr/>
        </p:nvSpPr>
        <p:spPr>
          <a:xfrm>
            <a:off x="3324476" y="625776"/>
            <a:ext cx="3842100" cy="431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52828"/>
              </a:buClr>
              <a:buFont typeface="Arial"/>
              <a:buNone/>
            </a:pPr>
            <a:r>
              <a:rPr b="1" lang="en-US" sz="2400">
                <a:latin typeface="Roboto Condensed"/>
                <a:ea typeface="Roboto Condensed"/>
                <a:cs typeface="Roboto Condensed"/>
                <a:sym typeface="Roboto Condensed"/>
              </a:rPr>
              <a:t>Problem Statement</a:t>
            </a:r>
            <a:endParaRPr/>
          </a:p>
        </p:txBody>
      </p:sp>
      <p:sp>
        <p:nvSpPr>
          <p:cNvPr id="952" name="Google Shape;952;p129"/>
          <p:cNvSpPr txBox="1"/>
          <p:nvPr/>
        </p:nvSpPr>
        <p:spPr>
          <a:xfrm>
            <a:off x="3324465" y="1378743"/>
            <a:ext cx="38421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Challenges</a:t>
            </a:r>
            <a:endParaRPr/>
          </a:p>
        </p:txBody>
      </p:sp>
      <p:sp>
        <p:nvSpPr>
          <p:cNvPr id="953" name="Google Shape;953;p129"/>
          <p:cNvSpPr txBox="1"/>
          <p:nvPr/>
        </p:nvSpPr>
        <p:spPr>
          <a:xfrm>
            <a:off x="3322684" y="20076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Object representation</a:t>
            </a:r>
            <a:endParaRPr/>
          </a:p>
        </p:txBody>
      </p:sp>
      <p:grpSp>
        <p:nvGrpSpPr>
          <p:cNvPr id="954" name="Google Shape;954;p129"/>
          <p:cNvGrpSpPr/>
          <p:nvPr/>
        </p:nvGrpSpPr>
        <p:grpSpPr>
          <a:xfrm>
            <a:off x="3322675" y="4020570"/>
            <a:ext cx="4198549" cy="619132"/>
            <a:chOff x="8088730" y="2603783"/>
            <a:chExt cx="7516200" cy="888281"/>
          </a:xfrm>
        </p:grpSpPr>
        <p:sp>
          <p:nvSpPr>
            <p:cNvPr id="955" name="Google Shape;955;p129"/>
            <p:cNvSpPr txBox="1"/>
            <p:nvPr/>
          </p:nvSpPr>
          <p:spPr>
            <a:xfrm>
              <a:off x="8091934" y="2603783"/>
              <a:ext cx="6878100" cy="760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solidFill>
                    <a:srgbClr val="FF0000"/>
                  </a:solidFill>
                  <a:latin typeface="Roboto Condensed"/>
                  <a:ea typeface="Roboto Condensed"/>
                  <a:cs typeface="Roboto Condensed"/>
                  <a:sym typeface="Roboto Condensed"/>
                </a:rPr>
                <a:t>Summary</a:t>
              </a:r>
              <a:endParaRPr>
                <a:solidFill>
                  <a:srgbClr val="FF0000"/>
                </a:solidFill>
              </a:endParaRPr>
            </a:p>
          </p:txBody>
        </p:sp>
        <p:sp>
          <p:nvSpPr>
            <p:cNvPr id="956" name="Google Shape;956;p129"/>
            <p:cNvSpPr txBox="1"/>
            <p:nvPr/>
          </p:nvSpPr>
          <p:spPr>
            <a:xfrm>
              <a:off x="8088730" y="3181264"/>
              <a:ext cx="7516200" cy="310800"/>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222222"/>
                </a:buClr>
                <a:buFont typeface="Source Sans Pro"/>
                <a:buNone/>
              </a:pPr>
              <a:r>
                <a:rPr lang="en-US" sz="1200">
                  <a:solidFill>
                    <a:srgbClr val="FF0000"/>
                  </a:solidFill>
                  <a:latin typeface="Source Sans Pro"/>
                  <a:ea typeface="Source Sans Pro"/>
                  <a:cs typeface="Source Sans Pro"/>
                  <a:sym typeface="Source Sans Pro"/>
                </a:rPr>
                <a:t> Conclusion of the talk, References, Competitions, Questions</a:t>
              </a:r>
              <a:endParaRPr>
                <a:solidFill>
                  <a:srgbClr val="FF0000"/>
                </a:solidFill>
              </a:endParaRPr>
            </a:p>
          </p:txBody>
        </p:sp>
      </p:grpSp>
      <p:sp>
        <p:nvSpPr>
          <p:cNvPr id="957" name="Google Shape;957;p129"/>
          <p:cNvSpPr/>
          <p:nvPr/>
        </p:nvSpPr>
        <p:spPr>
          <a:xfrm>
            <a:off x="3020240" y="4173163"/>
            <a:ext cx="152100" cy="216600"/>
          </a:xfrm>
          <a:custGeom>
            <a:rect b="b" l="l" r="r" t="t"/>
            <a:pathLst>
              <a:path extrusionOk="0" h="120000" w="120000">
                <a:moveTo>
                  <a:pt x="53333" y="65455"/>
                </a:moveTo>
                <a:lnTo>
                  <a:pt x="53333" y="60000"/>
                </a:lnTo>
                <a:lnTo>
                  <a:pt x="63333" y="60000"/>
                </a:lnTo>
                <a:cubicBezTo>
                  <a:pt x="65177" y="60000"/>
                  <a:pt x="66666" y="58777"/>
                  <a:pt x="66666" y="57272"/>
                </a:cubicBezTo>
                <a:lnTo>
                  <a:pt x="66666" y="16361"/>
                </a:lnTo>
                <a:lnTo>
                  <a:pt x="110777" y="16361"/>
                </a:lnTo>
                <a:lnTo>
                  <a:pt x="93811" y="39505"/>
                </a:lnTo>
                <a:lnTo>
                  <a:pt x="93855" y="39527"/>
                </a:lnTo>
                <a:cubicBezTo>
                  <a:pt x="93555" y="39938"/>
                  <a:pt x="93333" y="40400"/>
                  <a:pt x="93333" y="40911"/>
                </a:cubicBezTo>
                <a:cubicBezTo>
                  <a:pt x="93333" y="41427"/>
                  <a:pt x="93555" y="41877"/>
                  <a:pt x="93855" y="42288"/>
                </a:cubicBezTo>
                <a:lnTo>
                  <a:pt x="93811" y="42316"/>
                </a:lnTo>
                <a:lnTo>
                  <a:pt x="110777" y="65455"/>
                </a:lnTo>
                <a:cubicBezTo>
                  <a:pt x="110777" y="65455"/>
                  <a:pt x="53333" y="65455"/>
                  <a:pt x="53333" y="65455"/>
                </a:cubicBezTo>
                <a:close/>
                <a:moveTo>
                  <a:pt x="6666" y="5455"/>
                </a:moveTo>
                <a:lnTo>
                  <a:pt x="60000" y="5455"/>
                </a:lnTo>
                <a:lnTo>
                  <a:pt x="60000" y="54544"/>
                </a:lnTo>
                <a:lnTo>
                  <a:pt x="6666" y="54544"/>
                </a:lnTo>
                <a:cubicBezTo>
                  <a:pt x="6666" y="54544"/>
                  <a:pt x="6666" y="5455"/>
                  <a:pt x="6666" y="5455"/>
                </a:cubicBezTo>
                <a:close/>
                <a:moveTo>
                  <a:pt x="119522" y="66783"/>
                </a:moveTo>
                <a:lnTo>
                  <a:pt x="100555" y="40911"/>
                </a:lnTo>
                <a:lnTo>
                  <a:pt x="119522" y="15044"/>
                </a:lnTo>
                <a:lnTo>
                  <a:pt x="119477" y="15016"/>
                </a:lnTo>
                <a:cubicBezTo>
                  <a:pt x="119777" y="14605"/>
                  <a:pt x="120000" y="14155"/>
                  <a:pt x="120000" y="13638"/>
                </a:cubicBezTo>
                <a:cubicBezTo>
                  <a:pt x="120000" y="12127"/>
                  <a:pt x="118511" y="10911"/>
                  <a:pt x="116666" y="10911"/>
                </a:cubicBezTo>
                <a:lnTo>
                  <a:pt x="66666" y="10911"/>
                </a:lnTo>
                <a:lnTo>
                  <a:pt x="66666" y="2727"/>
                </a:lnTo>
                <a:cubicBezTo>
                  <a:pt x="66666" y="1222"/>
                  <a:pt x="65177" y="0"/>
                  <a:pt x="63333" y="0"/>
                </a:cubicBezTo>
                <a:lnTo>
                  <a:pt x="3333" y="0"/>
                </a:lnTo>
                <a:cubicBezTo>
                  <a:pt x="1488" y="0"/>
                  <a:pt x="0" y="1222"/>
                  <a:pt x="0" y="2727"/>
                </a:cubicBezTo>
                <a:lnTo>
                  <a:pt x="0" y="117272"/>
                </a:lnTo>
                <a:cubicBezTo>
                  <a:pt x="0" y="118777"/>
                  <a:pt x="1488" y="120000"/>
                  <a:pt x="3333" y="120000"/>
                </a:cubicBezTo>
                <a:cubicBezTo>
                  <a:pt x="5177" y="120000"/>
                  <a:pt x="6666" y="118777"/>
                  <a:pt x="6666" y="117272"/>
                </a:cubicBezTo>
                <a:lnTo>
                  <a:pt x="6666" y="60000"/>
                </a:lnTo>
                <a:lnTo>
                  <a:pt x="46666" y="60000"/>
                </a:lnTo>
                <a:lnTo>
                  <a:pt x="46666" y="68183"/>
                </a:lnTo>
                <a:cubicBezTo>
                  <a:pt x="46666" y="69688"/>
                  <a:pt x="48155" y="70911"/>
                  <a:pt x="50000" y="70911"/>
                </a:cubicBezTo>
                <a:lnTo>
                  <a:pt x="116666" y="70911"/>
                </a:lnTo>
                <a:cubicBezTo>
                  <a:pt x="118511" y="70911"/>
                  <a:pt x="120000" y="69688"/>
                  <a:pt x="120000" y="68183"/>
                </a:cubicBezTo>
                <a:cubicBezTo>
                  <a:pt x="120000" y="67672"/>
                  <a:pt x="119777" y="67211"/>
                  <a:pt x="119477" y="66800"/>
                </a:cubicBezTo>
                <a:cubicBezTo>
                  <a:pt x="119477" y="66800"/>
                  <a:pt x="119522" y="66783"/>
                  <a:pt x="119522" y="66783"/>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FF0000"/>
              </a:solidFill>
              <a:latin typeface="Calibri"/>
              <a:ea typeface="Calibri"/>
              <a:cs typeface="Calibri"/>
              <a:sym typeface="Calibri"/>
            </a:endParaRPr>
          </a:p>
        </p:txBody>
      </p:sp>
      <p:sp>
        <p:nvSpPr>
          <p:cNvPr id="958" name="Google Shape;958;p129"/>
          <p:cNvSpPr/>
          <p:nvPr/>
        </p:nvSpPr>
        <p:spPr>
          <a:xfrm>
            <a:off x="3061494" y="22054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959" name="Google Shape;959;p129"/>
          <p:cNvSpPr txBox="1"/>
          <p:nvPr/>
        </p:nvSpPr>
        <p:spPr>
          <a:xfrm>
            <a:off x="3322684" y="26934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Single target tracking</a:t>
            </a:r>
            <a:endParaRPr/>
          </a:p>
        </p:txBody>
      </p:sp>
      <p:sp>
        <p:nvSpPr>
          <p:cNvPr id="960" name="Google Shape;960;p129"/>
          <p:cNvSpPr/>
          <p:nvPr/>
        </p:nvSpPr>
        <p:spPr>
          <a:xfrm>
            <a:off x="3061494" y="28912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961" name="Google Shape;961;p129"/>
          <p:cNvSpPr txBox="1"/>
          <p:nvPr/>
        </p:nvSpPr>
        <p:spPr>
          <a:xfrm>
            <a:off x="3322684" y="33792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Multi target tracking</a:t>
            </a:r>
            <a:endParaRPr/>
          </a:p>
        </p:txBody>
      </p:sp>
      <p:sp>
        <p:nvSpPr>
          <p:cNvPr id="962" name="Google Shape;962;p129"/>
          <p:cNvSpPr/>
          <p:nvPr/>
        </p:nvSpPr>
        <p:spPr>
          <a:xfrm>
            <a:off x="3061494" y="35770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66" name="Shape 966"/>
        <p:cNvGrpSpPr/>
        <p:nvPr/>
      </p:nvGrpSpPr>
      <p:grpSpPr>
        <a:xfrm>
          <a:off x="0" y="0"/>
          <a:ext cx="0" cy="0"/>
          <a:chOff x="0" y="0"/>
          <a:chExt cx="0" cy="0"/>
        </a:xfrm>
      </p:grpSpPr>
      <p:sp>
        <p:nvSpPr>
          <p:cNvPr id="967" name="Google Shape;967;p130"/>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130"/>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Summary</a:t>
            </a:r>
            <a:endParaRPr b="1" sz="2400">
              <a:solidFill>
                <a:srgbClr val="222222"/>
              </a:solidFill>
              <a:latin typeface="Roboto Condensed"/>
              <a:ea typeface="Roboto Condensed"/>
              <a:cs typeface="Roboto Condensed"/>
              <a:sym typeface="Roboto Condensed"/>
            </a:endParaRPr>
          </a:p>
        </p:txBody>
      </p:sp>
      <p:pic>
        <p:nvPicPr>
          <p:cNvPr descr="red.png" id="969" name="Google Shape;969;p130"/>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970" name="Google Shape;970;p130"/>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130"/>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34</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972" name="Google Shape;972;p130"/>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“Visual object tracking” is not a single problem, but a series of problems.</a:t>
            </a:r>
            <a:endParaRPr sz="2400">
              <a:latin typeface="Roboto Condensed"/>
              <a:ea typeface="Roboto Condensed"/>
              <a:cs typeface="Roboto Condensed"/>
              <a:sym typeface="Roboto Condensed"/>
            </a:endParaRPr>
          </a:p>
          <a:p>
            <a:pPr indent="0" lvl="0" marL="4572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Speed is very important for real world applications</a:t>
            </a:r>
            <a:endParaRPr sz="2400">
              <a:latin typeface="Roboto Condensed"/>
              <a:ea typeface="Roboto Condensed"/>
              <a:cs typeface="Roboto Condensed"/>
              <a:sym typeface="Roboto Condensed"/>
            </a:endParaRPr>
          </a:p>
          <a:p>
            <a:pPr indent="0" lvl="0" marL="4572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Best-performing methods combine various features</a:t>
            </a:r>
            <a:endParaRPr sz="2400">
              <a:latin typeface="Roboto Condensed"/>
              <a:ea typeface="Roboto Condensed"/>
              <a:cs typeface="Roboto Condensed"/>
              <a:sym typeface="Roboto Condensed"/>
            </a:endParaRPr>
          </a:p>
          <a:p>
            <a:pPr indent="0" lvl="0" marL="4572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CNN methods outperform others but require GPU</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76" name="Shape 976"/>
        <p:cNvGrpSpPr/>
        <p:nvPr/>
      </p:nvGrpSpPr>
      <p:grpSpPr>
        <a:xfrm>
          <a:off x="0" y="0"/>
          <a:ext cx="0" cy="0"/>
          <a:chOff x="0" y="0"/>
          <a:chExt cx="0" cy="0"/>
        </a:xfrm>
      </p:grpSpPr>
      <p:sp>
        <p:nvSpPr>
          <p:cNvPr id="977" name="Google Shape;977;p131"/>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131"/>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Competitions and Data Sets</a:t>
            </a:r>
            <a:endParaRPr b="1" sz="2400">
              <a:solidFill>
                <a:srgbClr val="222222"/>
              </a:solidFill>
              <a:latin typeface="Roboto Condensed"/>
              <a:ea typeface="Roboto Condensed"/>
              <a:cs typeface="Roboto Condensed"/>
              <a:sym typeface="Roboto Condensed"/>
            </a:endParaRPr>
          </a:p>
        </p:txBody>
      </p:sp>
      <p:pic>
        <p:nvPicPr>
          <p:cNvPr descr="red.png" id="979" name="Google Shape;979;p131"/>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980" name="Google Shape;980;p131"/>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131"/>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35</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982" name="Google Shape;982;p131"/>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MOTChallenge: The Multiple Object Tracking Benchmark</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u="sng">
                <a:solidFill>
                  <a:schemeClr val="hlink"/>
                </a:solidFill>
                <a:latin typeface="Roboto Condensed"/>
                <a:ea typeface="Roboto Condensed"/>
                <a:cs typeface="Roboto Condensed"/>
                <a:sym typeface="Roboto Condensed"/>
                <a:hlinkClick r:id="rId4"/>
              </a:rPr>
              <a:t>https://motchallenge.net/</a:t>
            </a:r>
            <a:endParaRPr sz="2400">
              <a:latin typeface="Roboto Condensed"/>
              <a:ea typeface="Roboto Condensed"/>
              <a:cs typeface="Roboto Condensed"/>
              <a:sym typeface="Roboto Condensed"/>
            </a:endParaRPr>
          </a:p>
          <a:p>
            <a:pPr indent="0" lvl="0" marL="4572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Visual Object Tracking Challenge</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u="sng">
                <a:solidFill>
                  <a:schemeClr val="hlink"/>
                </a:solidFill>
                <a:latin typeface="Roboto Condensed"/>
                <a:ea typeface="Roboto Condensed"/>
                <a:cs typeface="Roboto Condensed"/>
                <a:sym typeface="Roboto Condensed"/>
                <a:hlinkClick r:id="rId5"/>
              </a:rPr>
              <a:t>http://www.votchallenge.net/</a:t>
            </a:r>
            <a:endParaRPr sz="2400">
              <a:latin typeface="Roboto Condensed"/>
              <a:ea typeface="Roboto Condensed"/>
              <a:cs typeface="Roboto Condensed"/>
              <a:sym typeface="Roboto Condensed"/>
            </a:endParaRPr>
          </a:p>
          <a:p>
            <a:pPr indent="0" lvl="0" marL="45720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Vision Meets Drones: A Challenge </a:t>
            </a:r>
            <a:endParaRPr sz="2400">
              <a:latin typeface="Roboto Condensed"/>
              <a:ea typeface="Roboto Condensed"/>
              <a:cs typeface="Roboto Condensed"/>
              <a:sym typeface="Roboto Condensed"/>
            </a:endParaRPr>
          </a:p>
          <a:p>
            <a:pPr indent="-381000" lvl="1" marL="914400" marR="0" rtl="0" algn="l">
              <a:lnSpc>
                <a:spcPct val="100000"/>
              </a:lnSpc>
              <a:spcBef>
                <a:spcPts val="0"/>
              </a:spcBef>
              <a:spcAft>
                <a:spcPts val="0"/>
              </a:spcAft>
              <a:buSzPts val="2400"/>
              <a:buFont typeface="Roboto Condensed"/>
              <a:buChar char="○"/>
            </a:pPr>
            <a:r>
              <a:rPr lang="en-US" sz="2400" u="sng">
                <a:solidFill>
                  <a:schemeClr val="hlink"/>
                </a:solidFill>
                <a:latin typeface="Roboto Condensed"/>
                <a:ea typeface="Roboto Condensed"/>
                <a:cs typeface="Roboto Condensed"/>
                <a:sym typeface="Roboto Condensed"/>
                <a:hlinkClick r:id="rId6"/>
              </a:rPr>
              <a:t>http://aiskyeye.com/</a:t>
            </a:r>
            <a:endParaRPr sz="2400">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sz="2400">
              <a:latin typeface="Roboto Condensed"/>
              <a:ea typeface="Roboto Condensed"/>
              <a:cs typeface="Roboto Condensed"/>
              <a:sym typeface="Roboto Condense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86" name="Shape 986"/>
        <p:cNvGrpSpPr/>
        <p:nvPr/>
      </p:nvGrpSpPr>
      <p:grpSpPr>
        <a:xfrm>
          <a:off x="0" y="0"/>
          <a:ext cx="0" cy="0"/>
          <a:chOff x="0" y="0"/>
          <a:chExt cx="0" cy="0"/>
        </a:xfrm>
      </p:grpSpPr>
      <p:sp>
        <p:nvSpPr>
          <p:cNvPr id="987" name="Google Shape;987;p132"/>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132"/>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References</a:t>
            </a:r>
            <a:endParaRPr b="1" sz="2400">
              <a:solidFill>
                <a:srgbClr val="222222"/>
              </a:solidFill>
              <a:latin typeface="Roboto Condensed"/>
              <a:ea typeface="Roboto Condensed"/>
              <a:cs typeface="Roboto Condensed"/>
              <a:sym typeface="Roboto Condensed"/>
            </a:endParaRPr>
          </a:p>
        </p:txBody>
      </p:sp>
      <p:pic>
        <p:nvPicPr>
          <p:cNvPr descr="red.png" id="989" name="Google Shape;989;p132"/>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990" name="Google Shape;990;p132"/>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p132"/>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36</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992" name="Google Shape;992;p132"/>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“Fusion of Head and Full-Body Detectors for Multi-Object Tracking”</a:t>
            </a:r>
            <a:endParaRPr sz="2400">
              <a:latin typeface="Roboto Condensed"/>
              <a:ea typeface="Roboto Condensed"/>
              <a:cs typeface="Roboto Condensed"/>
              <a:sym typeface="Roboto Condensed"/>
            </a:endParaRPr>
          </a:p>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a:t>
            </a:r>
            <a:r>
              <a:rPr lang="en-US" sz="2400">
                <a:latin typeface="Roboto Condensed"/>
                <a:ea typeface="Roboto Condensed"/>
                <a:cs typeface="Roboto Condensed"/>
                <a:sym typeface="Roboto Condensed"/>
              </a:rPr>
              <a:t>Tracking The Untrackable: Learning To Track Multiple Cues with Long-Term Dependencies”</a:t>
            </a:r>
            <a:endParaRPr sz="2400">
              <a:latin typeface="Roboto Condensed"/>
              <a:ea typeface="Roboto Condensed"/>
              <a:cs typeface="Roboto Condensed"/>
              <a:sym typeface="Roboto Condensed"/>
            </a:endParaRPr>
          </a:p>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“Simple Online and Realtime Tracking with a Deep Association Metric”</a:t>
            </a:r>
            <a:endParaRPr sz="2400">
              <a:latin typeface="Roboto Condensed"/>
              <a:ea typeface="Roboto Condensed"/>
              <a:cs typeface="Roboto Condensed"/>
              <a:sym typeface="Roboto Condensed"/>
            </a:endParaRPr>
          </a:p>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“Tracking of Tennis Ball in Tennis Serving Videos Using Particle Filtering and Segmentation”</a:t>
            </a:r>
            <a:endParaRPr sz="2400">
              <a:latin typeface="Roboto Condensed"/>
              <a:ea typeface="Roboto Condensed"/>
              <a:cs typeface="Roboto Condensed"/>
              <a:sym typeface="Roboto Condensed"/>
            </a:endParaRPr>
          </a:p>
          <a:p>
            <a:pPr indent="-381000" lvl="0" marL="457200" marR="0" rtl="0" algn="l">
              <a:lnSpc>
                <a:spcPct val="100000"/>
              </a:lnSpc>
              <a:spcBef>
                <a:spcPts val="0"/>
              </a:spcBef>
              <a:spcAft>
                <a:spcPts val="0"/>
              </a:spcAft>
              <a:buSzPts val="2400"/>
              <a:buFont typeface="Roboto Condensed"/>
              <a:buChar char="●"/>
            </a:pPr>
            <a:r>
              <a:rPr lang="en-US" sz="2400">
                <a:latin typeface="Roboto Condensed"/>
                <a:ea typeface="Roboto Condensed"/>
                <a:cs typeface="Roboto Condensed"/>
                <a:sym typeface="Roboto Condensed"/>
              </a:rPr>
              <a:t>“Multi-object Tracking with Combined Constraints and Geometry Verification”</a:t>
            </a:r>
            <a:endParaRPr sz="2400">
              <a:latin typeface="Roboto Condensed"/>
              <a:ea typeface="Roboto Condensed"/>
              <a:cs typeface="Roboto Condensed"/>
              <a:sym typeface="Roboto Condense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6" name="Shape 996"/>
        <p:cNvGrpSpPr/>
        <p:nvPr/>
      </p:nvGrpSpPr>
      <p:grpSpPr>
        <a:xfrm>
          <a:off x="0" y="0"/>
          <a:ext cx="0" cy="0"/>
          <a:chOff x="0" y="0"/>
          <a:chExt cx="0" cy="0"/>
        </a:xfrm>
      </p:grpSpPr>
      <p:pic>
        <p:nvPicPr>
          <p:cNvPr id="997" name="Google Shape;997;p133"/>
          <p:cNvPicPr preferRelativeResize="0"/>
          <p:nvPr/>
        </p:nvPicPr>
        <p:blipFill>
          <a:blip r:embed="rId3">
            <a:alphaModFix/>
          </a:blip>
          <a:stretch>
            <a:fillRect/>
          </a:stretch>
        </p:blipFill>
        <p:spPr>
          <a:xfrm>
            <a:off x="872850" y="96175"/>
            <a:ext cx="8118753" cy="4685498"/>
          </a:xfrm>
          <a:prstGeom prst="rect">
            <a:avLst/>
          </a:prstGeom>
          <a:noFill/>
          <a:ln>
            <a:noFill/>
          </a:ln>
        </p:spPr>
      </p:pic>
      <p:pic>
        <p:nvPicPr>
          <p:cNvPr descr="red.png" id="998" name="Google Shape;998;p133"/>
          <p:cNvPicPr preferRelativeResize="0"/>
          <p:nvPr/>
        </p:nvPicPr>
        <p:blipFill rotWithShape="1">
          <a:blip r:embed="rId4">
            <a:alphaModFix/>
          </a:blip>
          <a:srcRect b="0" l="0" r="0" t="0"/>
          <a:stretch/>
        </p:blipFill>
        <p:spPr>
          <a:xfrm>
            <a:off x="8207325" y="0"/>
            <a:ext cx="612629" cy="857354"/>
          </a:xfrm>
          <a:prstGeom prst="rect">
            <a:avLst/>
          </a:prstGeom>
          <a:noFill/>
          <a:ln>
            <a:noFill/>
          </a:ln>
        </p:spPr>
      </p:pic>
      <p:sp>
        <p:nvSpPr>
          <p:cNvPr id="999" name="Google Shape;999;p133"/>
          <p:cNvSpPr/>
          <p:nvPr/>
        </p:nvSpPr>
        <p:spPr>
          <a:xfrm>
            <a:off x="176375" y="46643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133"/>
          <p:cNvSpPr txBox="1"/>
          <p:nvPr/>
        </p:nvSpPr>
        <p:spPr>
          <a:xfrm>
            <a:off x="87275" y="4730950"/>
            <a:ext cx="9315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37</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47" name="Shape 547"/>
        <p:cNvGrpSpPr/>
        <p:nvPr/>
      </p:nvGrpSpPr>
      <p:grpSpPr>
        <a:xfrm>
          <a:off x="0" y="0"/>
          <a:ext cx="0" cy="0"/>
          <a:chOff x="0" y="0"/>
          <a:chExt cx="0" cy="0"/>
        </a:xfrm>
      </p:grpSpPr>
      <p:sp>
        <p:nvSpPr>
          <p:cNvPr id="548" name="Google Shape;548;p100"/>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100"/>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Applications of Object Tracking</a:t>
            </a:r>
            <a:endParaRPr b="1" sz="2400">
              <a:solidFill>
                <a:srgbClr val="222222"/>
              </a:solidFill>
              <a:latin typeface="Roboto Condensed"/>
              <a:ea typeface="Roboto Condensed"/>
              <a:cs typeface="Roboto Condensed"/>
              <a:sym typeface="Roboto Condensed"/>
            </a:endParaRPr>
          </a:p>
        </p:txBody>
      </p:sp>
      <p:pic>
        <p:nvPicPr>
          <p:cNvPr descr="red.png" id="550" name="Google Shape;550;p100"/>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551" name="Google Shape;551;p100"/>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100"/>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4</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553" name="Google Shape;553;p100"/>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p:txBody>
      </p:sp>
      <p:pic>
        <p:nvPicPr>
          <p:cNvPr id="554" name="Google Shape;554;p100"/>
          <p:cNvPicPr preferRelativeResize="0"/>
          <p:nvPr/>
        </p:nvPicPr>
        <p:blipFill>
          <a:blip r:embed="rId4">
            <a:alphaModFix/>
          </a:blip>
          <a:stretch>
            <a:fillRect/>
          </a:stretch>
        </p:blipFill>
        <p:spPr>
          <a:xfrm>
            <a:off x="2906875" y="37375"/>
            <a:ext cx="2827000" cy="1593300"/>
          </a:xfrm>
          <a:prstGeom prst="rect">
            <a:avLst/>
          </a:prstGeom>
          <a:noFill/>
          <a:ln>
            <a:noFill/>
          </a:ln>
        </p:spPr>
      </p:pic>
      <p:pic>
        <p:nvPicPr>
          <p:cNvPr id="555" name="Google Shape;555;p100"/>
          <p:cNvPicPr preferRelativeResize="0"/>
          <p:nvPr/>
        </p:nvPicPr>
        <p:blipFill>
          <a:blip r:embed="rId5">
            <a:alphaModFix/>
          </a:blip>
          <a:stretch>
            <a:fillRect/>
          </a:stretch>
        </p:blipFill>
        <p:spPr>
          <a:xfrm>
            <a:off x="5884450" y="38138"/>
            <a:ext cx="2826992" cy="1591775"/>
          </a:xfrm>
          <a:prstGeom prst="rect">
            <a:avLst/>
          </a:prstGeom>
          <a:noFill/>
          <a:ln>
            <a:noFill/>
          </a:ln>
        </p:spPr>
      </p:pic>
      <p:pic>
        <p:nvPicPr>
          <p:cNvPr id="556" name="Google Shape;556;p100"/>
          <p:cNvPicPr preferRelativeResize="0"/>
          <p:nvPr/>
        </p:nvPicPr>
        <p:blipFill>
          <a:blip r:embed="rId6">
            <a:alphaModFix/>
          </a:blip>
          <a:stretch>
            <a:fillRect/>
          </a:stretch>
        </p:blipFill>
        <p:spPr>
          <a:xfrm>
            <a:off x="2906875" y="1688350"/>
            <a:ext cx="2827000" cy="1593300"/>
          </a:xfrm>
          <a:prstGeom prst="rect">
            <a:avLst/>
          </a:prstGeom>
          <a:noFill/>
          <a:ln>
            <a:noFill/>
          </a:ln>
        </p:spPr>
      </p:pic>
      <p:pic>
        <p:nvPicPr>
          <p:cNvPr id="557" name="Google Shape;557;p100"/>
          <p:cNvPicPr preferRelativeResize="0"/>
          <p:nvPr/>
        </p:nvPicPr>
        <p:blipFill>
          <a:blip r:embed="rId7">
            <a:alphaModFix/>
          </a:blip>
          <a:stretch>
            <a:fillRect/>
          </a:stretch>
        </p:blipFill>
        <p:spPr>
          <a:xfrm>
            <a:off x="5884450" y="1688350"/>
            <a:ext cx="2827000" cy="1593300"/>
          </a:xfrm>
          <a:prstGeom prst="rect">
            <a:avLst/>
          </a:prstGeom>
          <a:noFill/>
          <a:ln>
            <a:noFill/>
          </a:ln>
        </p:spPr>
      </p:pic>
      <p:pic>
        <p:nvPicPr>
          <p:cNvPr id="558" name="Google Shape;558;p100"/>
          <p:cNvPicPr preferRelativeResize="0"/>
          <p:nvPr/>
        </p:nvPicPr>
        <p:blipFill>
          <a:blip r:embed="rId8">
            <a:alphaModFix/>
          </a:blip>
          <a:stretch>
            <a:fillRect/>
          </a:stretch>
        </p:blipFill>
        <p:spPr>
          <a:xfrm>
            <a:off x="2894925" y="3341800"/>
            <a:ext cx="2838950" cy="1703850"/>
          </a:xfrm>
          <a:prstGeom prst="rect">
            <a:avLst/>
          </a:prstGeom>
          <a:noFill/>
          <a:ln>
            <a:noFill/>
          </a:ln>
        </p:spPr>
      </p:pic>
      <p:pic>
        <p:nvPicPr>
          <p:cNvPr id="559" name="Google Shape;559;p100"/>
          <p:cNvPicPr preferRelativeResize="0"/>
          <p:nvPr/>
        </p:nvPicPr>
        <p:blipFill>
          <a:blip r:embed="rId9">
            <a:alphaModFix/>
          </a:blip>
          <a:stretch>
            <a:fillRect/>
          </a:stretch>
        </p:blipFill>
        <p:spPr>
          <a:xfrm>
            <a:off x="5885700" y="3341800"/>
            <a:ext cx="2827000" cy="1703850"/>
          </a:xfrm>
          <a:prstGeom prst="rect">
            <a:avLst/>
          </a:prstGeom>
          <a:noFill/>
          <a:ln>
            <a:noFill/>
          </a:ln>
        </p:spPr>
      </p:pic>
      <p:sp>
        <p:nvSpPr>
          <p:cNvPr id="560" name="Google Shape;560;p100"/>
          <p:cNvSpPr txBox="1"/>
          <p:nvPr/>
        </p:nvSpPr>
        <p:spPr>
          <a:xfrm>
            <a:off x="3603575" y="1375900"/>
            <a:ext cx="2130300" cy="252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sz="1000">
                <a:solidFill>
                  <a:srgbClr val="FFFFFF"/>
                </a:solidFill>
              </a:rPr>
              <a:t>Credits to: Ultinous</a:t>
            </a:r>
            <a:endParaRPr sz="1000">
              <a:solidFill>
                <a:srgbClr val="FFFFFF"/>
              </a:solidFill>
            </a:endParaRPr>
          </a:p>
        </p:txBody>
      </p:sp>
      <p:sp>
        <p:nvSpPr>
          <p:cNvPr id="561" name="Google Shape;561;p100"/>
          <p:cNvSpPr txBox="1"/>
          <p:nvPr/>
        </p:nvSpPr>
        <p:spPr>
          <a:xfrm>
            <a:off x="6581150" y="1375900"/>
            <a:ext cx="2130300" cy="252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sz="1000">
                <a:solidFill>
                  <a:srgbClr val="FFFFFF"/>
                </a:solidFill>
              </a:rPr>
              <a:t>Credits to: SPORTLOGiQ</a:t>
            </a:r>
            <a:endParaRPr sz="1000">
              <a:solidFill>
                <a:srgbClr val="FFFFFF"/>
              </a:solidFill>
            </a:endParaRPr>
          </a:p>
        </p:txBody>
      </p:sp>
      <p:sp>
        <p:nvSpPr>
          <p:cNvPr id="562" name="Google Shape;562;p100"/>
          <p:cNvSpPr txBox="1"/>
          <p:nvPr/>
        </p:nvSpPr>
        <p:spPr>
          <a:xfrm>
            <a:off x="3603575" y="2998550"/>
            <a:ext cx="2130300" cy="252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sz="1000">
                <a:solidFill>
                  <a:srgbClr val="FFFFFF"/>
                </a:solidFill>
              </a:rPr>
              <a:t>Credits to: H. Possegger</a:t>
            </a:r>
            <a:endParaRPr sz="1000">
              <a:solidFill>
                <a:srgbClr val="FFFFFF"/>
              </a:solidFill>
            </a:endParaRPr>
          </a:p>
        </p:txBody>
      </p:sp>
      <p:sp>
        <p:nvSpPr>
          <p:cNvPr id="563" name="Google Shape;563;p100"/>
          <p:cNvSpPr txBox="1"/>
          <p:nvPr/>
        </p:nvSpPr>
        <p:spPr>
          <a:xfrm>
            <a:off x="6581150" y="2998550"/>
            <a:ext cx="2130300" cy="252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sz="1000">
                <a:solidFill>
                  <a:srgbClr val="FFFFFF"/>
                </a:solidFill>
              </a:rPr>
              <a:t>Credits to: Tesla</a:t>
            </a:r>
            <a:endParaRPr sz="1000">
              <a:solidFill>
                <a:srgbClr val="FFFFFF"/>
              </a:solidFill>
            </a:endParaRPr>
          </a:p>
        </p:txBody>
      </p:sp>
      <p:sp>
        <p:nvSpPr>
          <p:cNvPr id="564" name="Google Shape;564;p100"/>
          <p:cNvSpPr txBox="1"/>
          <p:nvPr/>
        </p:nvSpPr>
        <p:spPr>
          <a:xfrm>
            <a:off x="3603575" y="4793350"/>
            <a:ext cx="2130300" cy="252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sz="1000">
                <a:solidFill>
                  <a:srgbClr val="FFFFFF"/>
                </a:solidFill>
              </a:rPr>
              <a:t>Credits to: Z. Kalal</a:t>
            </a:r>
            <a:endParaRPr sz="1000">
              <a:solidFill>
                <a:srgbClr val="FFFFFF"/>
              </a:solidFill>
            </a:endParaRPr>
          </a:p>
        </p:txBody>
      </p:sp>
      <p:sp>
        <p:nvSpPr>
          <p:cNvPr id="565" name="Google Shape;565;p100"/>
          <p:cNvSpPr txBox="1"/>
          <p:nvPr/>
        </p:nvSpPr>
        <p:spPr>
          <a:xfrm>
            <a:off x="6581150" y="4793350"/>
            <a:ext cx="2130300" cy="252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sz="1000">
                <a:solidFill>
                  <a:srgbClr val="FFFFFF"/>
                </a:solidFill>
              </a:rPr>
              <a:t>Credits to: CellTracker</a:t>
            </a:r>
            <a:endParaRPr sz="10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569" name="Shape 569"/>
        <p:cNvGrpSpPr/>
        <p:nvPr/>
      </p:nvGrpSpPr>
      <p:grpSpPr>
        <a:xfrm>
          <a:off x="0" y="0"/>
          <a:ext cx="0" cy="0"/>
          <a:chOff x="0" y="0"/>
          <a:chExt cx="0" cy="0"/>
        </a:xfrm>
      </p:grpSpPr>
      <p:sp>
        <p:nvSpPr>
          <p:cNvPr id="570" name="Google Shape;570;p101"/>
          <p:cNvSpPr txBox="1"/>
          <p:nvPr/>
        </p:nvSpPr>
        <p:spPr>
          <a:xfrm>
            <a:off x="239675" y="3343025"/>
            <a:ext cx="1925100" cy="795900"/>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TALK OUTLINE</a:t>
            </a:r>
            <a:endParaRPr/>
          </a:p>
        </p:txBody>
      </p:sp>
      <p:pic>
        <p:nvPicPr>
          <p:cNvPr descr="red.png" id="571" name="Google Shape;571;p101"/>
          <p:cNvPicPr preferRelativeResize="0"/>
          <p:nvPr/>
        </p:nvPicPr>
        <p:blipFill rotWithShape="1">
          <a:blip r:embed="rId4">
            <a:alphaModFix/>
          </a:blip>
          <a:srcRect b="0" l="0" r="0" t="0"/>
          <a:stretch/>
        </p:blipFill>
        <p:spPr>
          <a:xfrm>
            <a:off x="321898" y="-2"/>
            <a:ext cx="649518" cy="908982"/>
          </a:xfrm>
          <a:prstGeom prst="rect">
            <a:avLst/>
          </a:prstGeom>
          <a:noFill/>
          <a:ln>
            <a:noFill/>
          </a:ln>
        </p:spPr>
      </p:pic>
      <p:sp>
        <p:nvSpPr>
          <p:cNvPr id="572" name="Google Shape;572;p101"/>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101"/>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5</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cxnSp>
        <p:nvCxnSpPr>
          <p:cNvPr id="574" name="Google Shape;574;p101"/>
          <p:cNvCxnSpPr/>
          <p:nvPr/>
        </p:nvCxnSpPr>
        <p:spPr>
          <a:xfrm>
            <a:off x="3088457" y="778657"/>
            <a:ext cx="0" cy="4337100"/>
          </a:xfrm>
          <a:prstGeom prst="straightConnector1">
            <a:avLst/>
          </a:prstGeom>
          <a:noFill/>
          <a:ln cap="flat" cmpd="sng" w="9525">
            <a:solidFill>
              <a:srgbClr val="222222"/>
            </a:solidFill>
            <a:prstDash val="solid"/>
            <a:miter lim="8000"/>
            <a:headEnd len="sm" w="sm" type="none"/>
            <a:tailEnd len="sm" w="sm" type="none"/>
          </a:ln>
        </p:spPr>
      </p:cxnSp>
      <p:sp>
        <p:nvSpPr>
          <p:cNvPr id="575" name="Google Shape;575;p101"/>
          <p:cNvSpPr/>
          <p:nvPr/>
        </p:nvSpPr>
        <p:spPr>
          <a:xfrm>
            <a:off x="2895328" y="4088260"/>
            <a:ext cx="386400" cy="386400"/>
          </a:xfrm>
          <a:prstGeom prst="ellipse">
            <a:avLst/>
          </a:prstGeom>
          <a:solidFill>
            <a:srgbClr val="222222"/>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t/>
            </a:r>
            <a:endParaRPr b="0" i="0" sz="2000" u="none" cap="none" strike="noStrike">
              <a:solidFill>
                <a:srgbClr val="FFFFFF"/>
              </a:solidFill>
              <a:latin typeface="Calibri"/>
              <a:ea typeface="Calibri"/>
              <a:cs typeface="Calibri"/>
              <a:sym typeface="Calibri"/>
            </a:endParaRPr>
          </a:p>
        </p:txBody>
      </p:sp>
      <p:sp>
        <p:nvSpPr>
          <p:cNvPr id="576" name="Google Shape;576;p101"/>
          <p:cNvSpPr/>
          <p:nvPr/>
        </p:nvSpPr>
        <p:spPr>
          <a:xfrm>
            <a:off x="3054082" y="743921"/>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577" name="Google Shape;577;p101"/>
          <p:cNvSpPr/>
          <p:nvPr/>
        </p:nvSpPr>
        <p:spPr>
          <a:xfrm>
            <a:off x="3061494" y="1547032"/>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578" name="Google Shape;578;p101"/>
          <p:cNvSpPr/>
          <p:nvPr/>
        </p:nvSpPr>
        <p:spPr>
          <a:xfrm>
            <a:off x="2987994" y="708994"/>
            <a:ext cx="216600" cy="216600"/>
          </a:xfrm>
          <a:prstGeom prst="ellipse">
            <a:avLst/>
          </a:prstGeom>
          <a:noFill/>
          <a:ln cap="flat" cmpd="sng" w="9525">
            <a:solidFill>
              <a:srgbClr val="E5282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0" i="0" sz="2000" u="none" cap="none" strike="noStrike">
              <a:solidFill>
                <a:srgbClr val="FFFFFF"/>
              </a:solidFill>
              <a:latin typeface="Calibri"/>
              <a:ea typeface="Calibri"/>
              <a:cs typeface="Calibri"/>
              <a:sym typeface="Calibri"/>
            </a:endParaRPr>
          </a:p>
        </p:txBody>
      </p:sp>
      <p:sp>
        <p:nvSpPr>
          <p:cNvPr id="579" name="Google Shape;579;p101"/>
          <p:cNvSpPr txBox="1"/>
          <p:nvPr/>
        </p:nvSpPr>
        <p:spPr>
          <a:xfrm>
            <a:off x="3324476" y="625776"/>
            <a:ext cx="3842107" cy="43158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52828"/>
              </a:buClr>
              <a:buFont typeface="Arial"/>
              <a:buNone/>
            </a:pPr>
            <a:r>
              <a:rPr b="1" lang="en-US" sz="2400">
                <a:solidFill>
                  <a:srgbClr val="E52828"/>
                </a:solidFill>
                <a:latin typeface="Roboto Condensed"/>
                <a:ea typeface="Roboto Condensed"/>
                <a:cs typeface="Roboto Condensed"/>
                <a:sym typeface="Roboto Condensed"/>
              </a:rPr>
              <a:t>Problem Statement</a:t>
            </a:r>
            <a:endParaRPr>
              <a:solidFill>
                <a:srgbClr val="E52828"/>
              </a:solidFill>
            </a:endParaRPr>
          </a:p>
        </p:txBody>
      </p:sp>
      <p:sp>
        <p:nvSpPr>
          <p:cNvPr id="580" name="Google Shape;580;p101"/>
          <p:cNvSpPr txBox="1"/>
          <p:nvPr/>
        </p:nvSpPr>
        <p:spPr>
          <a:xfrm>
            <a:off x="3324465" y="1378743"/>
            <a:ext cx="38421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Challenges</a:t>
            </a:r>
            <a:endParaRPr/>
          </a:p>
        </p:txBody>
      </p:sp>
      <p:sp>
        <p:nvSpPr>
          <p:cNvPr id="581" name="Google Shape;581;p101"/>
          <p:cNvSpPr txBox="1"/>
          <p:nvPr/>
        </p:nvSpPr>
        <p:spPr>
          <a:xfrm>
            <a:off x="3322684" y="20076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Object representation</a:t>
            </a:r>
            <a:endParaRPr/>
          </a:p>
        </p:txBody>
      </p:sp>
      <p:grpSp>
        <p:nvGrpSpPr>
          <p:cNvPr id="582" name="Google Shape;582;p101"/>
          <p:cNvGrpSpPr/>
          <p:nvPr/>
        </p:nvGrpSpPr>
        <p:grpSpPr>
          <a:xfrm>
            <a:off x="3322675" y="4020570"/>
            <a:ext cx="4198549" cy="619132"/>
            <a:chOff x="8088730" y="2603783"/>
            <a:chExt cx="7516200" cy="888281"/>
          </a:xfrm>
        </p:grpSpPr>
        <p:sp>
          <p:nvSpPr>
            <p:cNvPr id="583" name="Google Shape;583;p101"/>
            <p:cNvSpPr txBox="1"/>
            <p:nvPr/>
          </p:nvSpPr>
          <p:spPr>
            <a:xfrm>
              <a:off x="8091934" y="2603783"/>
              <a:ext cx="6878100" cy="760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solidFill>
                    <a:srgbClr val="222222"/>
                  </a:solidFill>
                  <a:latin typeface="Roboto Condensed"/>
                  <a:ea typeface="Roboto Condensed"/>
                  <a:cs typeface="Roboto Condensed"/>
                  <a:sym typeface="Roboto Condensed"/>
                </a:rPr>
                <a:t>Summary</a:t>
              </a:r>
              <a:endParaRPr/>
            </a:p>
          </p:txBody>
        </p:sp>
        <p:sp>
          <p:nvSpPr>
            <p:cNvPr id="584" name="Google Shape;584;p101"/>
            <p:cNvSpPr txBox="1"/>
            <p:nvPr/>
          </p:nvSpPr>
          <p:spPr>
            <a:xfrm>
              <a:off x="8088730" y="3181264"/>
              <a:ext cx="7516200" cy="310800"/>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222222"/>
                </a:buClr>
                <a:buFont typeface="Source Sans Pro"/>
                <a:buNone/>
              </a:pPr>
              <a:r>
                <a:rPr lang="en-US" sz="1200">
                  <a:solidFill>
                    <a:srgbClr val="222222"/>
                  </a:solidFill>
                  <a:latin typeface="Source Sans Pro"/>
                  <a:ea typeface="Source Sans Pro"/>
                  <a:cs typeface="Source Sans Pro"/>
                  <a:sym typeface="Source Sans Pro"/>
                </a:rPr>
                <a:t> Conclusion of the talk, References, Competitions, Questions</a:t>
              </a:r>
              <a:endParaRPr/>
            </a:p>
          </p:txBody>
        </p:sp>
      </p:grpSp>
      <p:sp>
        <p:nvSpPr>
          <p:cNvPr id="585" name="Google Shape;585;p101"/>
          <p:cNvSpPr/>
          <p:nvPr/>
        </p:nvSpPr>
        <p:spPr>
          <a:xfrm>
            <a:off x="3020240" y="4173163"/>
            <a:ext cx="152100" cy="216600"/>
          </a:xfrm>
          <a:custGeom>
            <a:rect b="b" l="l" r="r" t="t"/>
            <a:pathLst>
              <a:path extrusionOk="0" h="120000" w="120000">
                <a:moveTo>
                  <a:pt x="53333" y="65455"/>
                </a:moveTo>
                <a:lnTo>
                  <a:pt x="53333" y="60000"/>
                </a:lnTo>
                <a:lnTo>
                  <a:pt x="63333" y="60000"/>
                </a:lnTo>
                <a:cubicBezTo>
                  <a:pt x="65177" y="60000"/>
                  <a:pt x="66666" y="58777"/>
                  <a:pt x="66666" y="57272"/>
                </a:cubicBezTo>
                <a:lnTo>
                  <a:pt x="66666" y="16361"/>
                </a:lnTo>
                <a:lnTo>
                  <a:pt x="110777" y="16361"/>
                </a:lnTo>
                <a:lnTo>
                  <a:pt x="93811" y="39505"/>
                </a:lnTo>
                <a:lnTo>
                  <a:pt x="93855" y="39527"/>
                </a:lnTo>
                <a:cubicBezTo>
                  <a:pt x="93555" y="39938"/>
                  <a:pt x="93333" y="40400"/>
                  <a:pt x="93333" y="40911"/>
                </a:cubicBezTo>
                <a:cubicBezTo>
                  <a:pt x="93333" y="41427"/>
                  <a:pt x="93555" y="41877"/>
                  <a:pt x="93855" y="42288"/>
                </a:cubicBezTo>
                <a:lnTo>
                  <a:pt x="93811" y="42316"/>
                </a:lnTo>
                <a:lnTo>
                  <a:pt x="110777" y="65455"/>
                </a:lnTo>
                <a:cubicBezTo>
                  <a:pt x="110777" y="65455"/>
                  <a:pt x="53333" y="65455"/>
                  <a:pt x="53333" y="65455"/>
                </a:cubicBezTo>
                <a:close/>
                <a:moveTo>
                  <a:pt x="6666" y="5455"/>
                </a:moveTo>
                <a:lnTo>
                  <a:pt x="60000" y="5455"/>
                </a:lnTo>
                <a:lnTo>
                  <a:pt x="60000" y="54544"/>
                </a:lnTo>
                <a:lnTo>
                  <a:pt x="6666" y="54544"/>
                </a:lnTo>
                <a:cubicBezTo>
                  <a:pt x="6666" y="54544"/>
                  <a:pt x="6666" y="5455"/>
                  <a:pt x="6666" y="5455"/>
                </a:cubicBezTo>
                <a:close/>
                <a:moveTo>
                  <a:pt x="119522" y="66783"/>
                </a:moveTo>
                <a:lnTo>
                  <a:pt x="100555" y="40911"/>
                </a:lnTo>
                <a:lnTo>
                  <a:pt x="119522" y="15044"/>
                </a:lnTo>
                <a:lnTo>
                  <a:pt x="119477" y="15016"/>
                </a:lnTo>
                <a:cubicBezTo>
                  <a:pt x="119777" y="14605"/>
                  <a:pt x="120000" y="14155"/>
                  <a:pt x="120000" y="13638"/>
                </a:cubicBezTo>
                <a:cubicBezTo>
                  <a:pt x="120000" y="12127"/>
                  <a:pt x="118511" y="10911"/>
                  <a:pt x="116666" y="10911"/>
                </a:cubicBezTo>
                <a:lnTo>
                  <a:pt x="66666" y="10911"/>
                </a:lnTo>
                <a:lnTo>
                  <a:pt x="66666" y="2727"/>
                </a:lnTo>
                <a:cubicBezTo>
                  <a:pt x="66666" y="1222"/>
                  <a:pt x="65177" y="0"/>
                  <a:pt x="63333" y="0"/>
                </a:cubicBezTo>
                <a:lnTo>
                  <a:pt x="3333" y="0"/>
                </a:lnTo>
                <a:cubicBezTo>
                  <a:pt x="1488" y="0"/>
                  <a:pt x="0" y="1222"/>
                  <a:pt x="0" y="2727"/>
                </a:cubicBezTo>
                <a:lnTo>
                  <a:pt x="0" y="117272"/>
                </a:lnTo>
                <a:cubicBezTo>
                  <a:pt x="0" y="118777"/>
                  <a:pt x="1488" y="120000"/>
                  <a:pt x="3333" y="120000"/>
                </a:cubicBezTo>
                <a:cubicBezTo>
                  <a:pt x="5177" y="120000"/>
                  <a:pt x="6666" y="118777"/>
                  <a:pt x="6666" y="117272"/>
                </a:cubicBezTo>
                <a:lnTo>
                  <a:pt x="6666" y="60000"/>
                </a:lnTo>
                <a:lnTo>
                  <a:pt x="46666" y="60000"/>
                </a:lnTo>
                <a:lnTo>
                  <a:pt x="46666" y="68183"/>
                </a:lnTo>
                <a:cubicBezTo>
                  <a:pt x="46666" y="69688"/>
                  <a:pt x="48155" y="70911"/>
                  <a:pt x="50000" y="70911"/>
                </a:cubicBezTo>
                <a:lnTo>
                  <a:pt x="116666" y="70911"/>
                </a:lnTo>
                <a:cubicBezTo>
                  <a:pt x="118511" y="70911"/>
                  <a:pt x="120000" y="69688"/>
                  <a:pt x="120000" y="68183"/>
                </a:cubicBezTo>
                <a:cubicBezTo>
                  <a:pt x="120000" y="67672"/>
                  <a:pt x="119777" y="67211"/>
                  <a:pt x="119477" y="66800"/>
                </a:cubicBezTo>
                <a:cubicBezTo>
                  <a:pt x="119477" y="66800"/>
                  <a:pt x="119522" y="66783"/>
                  <a:pt x="119522" y="66783"/>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Calibri"/>
              <a:ea typeface="Calibri"/>
              <a:cs typeface="Calibri"/>
              <a:sym typeface="Calibri"/>
            </a:endParaRPr>
          </a:p>
        </p:txBody>
      </p:sp>
      <p:sp>
        <p:nvSpPr>
          <p:cNvPr id="586" name="Google Shape;586;p101"/>
          <p:cNvSpPr/>
          <p:nvPr/>
        </p:nvSpPr>
        <p:spPr>
          <a:xfrm>
            <a:off x="3061494" y="22054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587" name="Google Shape;587;p101"/>
          <p:cNvSpPr txBox="1"/>
          <p:nvPr/>
        </p:nvSpPr>
        <p:spPr>
          <a:xfrm>
            <a:off x="3322684" y="26934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Single target tracking</a:t>
            </a:r>
            <a:endParaRPr/>
          </a:p>
        </p:txBody>
      </p:sp>
      <p:sp>
        <p:nvSpPr>
          <p:cNvPr id="588" name="Google Shape;588;p101"/>
          <p:cNvSpPr/>
          <p:nvPr/>
        </p:nvSpPr>
        <p:spPr>
          <a:xfrm>
            <a:off x="3061494" y="28912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589" name="Google Shape;589;p101"/>
          <p:cNvSpPr txBox="1"/>
          <p:nvPr/>
        </p:nvSpPr>
        <p:spPr>
          <a:xfrm>
            <a:off x="3322684" y="33792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Multi</a:t>
            </a:r>
            <a:r>
              <a:rPr b="1" lang="en-US" sz="2400">
                <a:latin typeface="Roboto Condensed"/>
                <a:ea typeface="Roboto Condensed"/>
                <a:cs typeface="Roboto Condensed"/>
                <a:sym typeface="Roboto Condensed"/>
              </a:rPr>
              <a:t> target tracking</a:t>
            </a:r>
            <a:endParaRPr/>
          </a:p>
        </p:txBody>
      </p:sp>
      <p:sp>
        <p:nvSpPr>
          <p:cNvPr id="590" name="Google Shape;590;p101"/>
          <p:cNvSpPr/>
          <p:nvPr/>
        </p:nvSpPr>
        <p:spPr>
          <a:xfrm>
            <a:off x="3061494" y="35770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94" name="Shape 594"/>
        <p:cNvGrpSpPr/>
        <p:nvPr/>
      </p:nvGrpSpPr>
      <p:grpSpPr>
        <a:xfrm>
          <a:off x="0" y="0"/>
          <a:ext cx="0" cy="0"/>
          <a:chOff x="0" y="0"/>
          <a:chExt cx="0" cy="0"/>
        </a:xfrm>
      </p:grpSpPr>
      <p:sp>
        <p:nvSpPr>
          <p:cNvPr id="595" name="Google Shape;595;p102"/>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102"/>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Problem Statement</a:t>
            </a:r>
            <a:endParaRPr b="1" sz="2400">
              <a:solidFill>
                <a:srgbClr val="222222"/>
              </a:solidFill>
              <a:latin typeface="Roboto Condensed"/>
              <a:ea typeface="Roboto Condensed"/>
              <a:cs typeface="Roboto Condensed"/>
              <a:sym typeface="Roboto Condensed"/>
            </a:endParaRPr>
          </a:p>
        </p:txBody>
      </p:sp>
      <p:pic>
        <p:nvPicPr>
          <p:cNvPr descr="red.png" id="597" name="Google Shape;597;p102"/>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598" name="Google Shape;598;p102"/>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102"/>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6</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600" name="Google Shape;600;p102"/>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Input: target</a:t>
            </a:r>
            <a:endParaRPr sz="2400">
              <a:solidFill>
                <a:schemeClr val="dk1"/>
              </a:solidFill>
              <a:latin typeface="Roboto Condensed"/>
              <a:ea typeface="Roboto Condensed"/>
              <a:cs typeface="Roboto Condensed"/>
              <a:sym typeface="Roboto Condensed"/>
            </a:endParaRPr>
          </a:p>
          <a:p>
            <a:pPr indent="-381000" lvl="0" marL="45720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Objective: Estimate target state over time</a:t>
            </a:r>
            <a:endParaRPr sz="2400">
              <a:solidFill>
                <a:schemeClr val="dk1"/>
              </a:solidFill>
              <a:latin typeface="Roboto Condensed"/>
              <a:ea typeface="Roboto Condensed"/>
              <a:cs typeface="Roboto Condensed"/>
              <a:sym typeface="Roboto Condensed"/>
            </a:endParaRPr>
          </a:p>
          <a:p>
            <a:pPr indent="-381000" lvl="0" marL="45720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State:</a:t>
            </a:r>
            <a:endParaRPr sz="2400">
              <a:solidFill>
                <a:schemeClr val="dk1"/>
              </a:solidFill>
              <a:latin typeface="Roboto Condensed"/>
              <a:ea typeface="Roboto Condensed"/>
              <a:cs typeface="Roboto Condensed"/>
              <a:sym typeface="Roboto Condensed"/>
            </a:endParaRPr>
          </a:p>
          <a:p>
            <a:pPr indent="-381000" lvl="1" marL="91440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Position</a:t>
            </a:r>
            <a:endParaRPr sz="2400">
              <a:solidFill>
                <a:schemeClr val="dk1"/>
              </a:solidFill>
              <a:latin typeface="Roboto Condensed"/>
              <a:ea typeface="Roboto Condensed"/>
              <a:cs typeface="Roboto Condensed"/>
              <a:sym typeface="Roboto Condensed"/>
            </a:endParaRPr>
          </a:p>
          <a:p>
            <a:pPr indent="-381000" lvl="1" marL="91440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Appearance</a:t>
            </a:r>
            <a:endParaRPr sz="2400">
              <a:solidFill>
                <a:schemeClr val="dk1"/>
              </a:solidFill>
              <a:latin typeface="Roboto Condensed"/>
              <a:ea typeface="Roboto Condensed"/>
              <a:cs typeface="Roboto Condensed"/>
              <a:sym typeface="Roboto Condensed"/>
            </a:endParaRPr>
          </a:p>
          <a:p>
            <a:pPr indent="-381000" lvl="1" marL="91440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Shape</a:t>
            </a:r>
            <a:endParaRPr sz="2400">
              <a:solidFill>
                <a:schemeClr val="dk1"/>
              </a:solidFill>
              <a:latin typeface="Roboto Condensed"/>
              <a:ea typeface="Roboto Condensed"/>
              <a:cs typeface="Roboto Condensed"/>
              <a:sym typeface="Roboto Condensed"/>
            </a:endParaRPr>
          </a:p>
          <a:p>
            <a:pPr indent="-381000" lvl="1" marL="91440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Velocity, etc.</a:t>
            </a:r>
            <a:endParaRPr sz="2400">
              <a:solidFill>
                <a:schemeClr val="dk1"/>
              </a:solidFill>
              <a:latin typeface="Roboto Condensed"/>
              <a:ea typeface="Roboto Condensed"/>
              <a:cs typeface="Roboto Condensed"/>
              <a:sym typeface="Roboto Condensed"/>
            </a:endParaRPr>
          </a:p>
          <a:p>
            <a:pPr indent="0" lvl="0" marL="45720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381000" lvl="0" marL="45720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Choice:</a:t>
            </a:r>
            <a:endParaRPr sz="2400">
              <a:solidFill>
                <a:schemeClr val="dk1"/>
              </a:solidFill>
              <a:latin typeface="Roboto Condensed"/>
              <a:ea typeface="Roboto Condensed"/>
              <a:cs typeface="Roboto Condensed"/>
              <a:sym typeface="Roboto Condensed"/>
            </a:endParaRPr>
          </a:p>
          <a:p>
            <a:pPr indent="-381000" lvl="1" marL="91440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Object representation</a:t>
            </a:r>
            <a:endParaRPr sz="2400">
              <a:solidFill>
                <a:schemeClr val="dk1"/>
              </a:solidFill>
              <a:latin typeface="Roboto Condensed"/>
              <a:ea typeface="Roboto Condensed"/>
              <a:cs typeface="Roboto Condensed"/>
              <a:sym typeface="Roboto Condensed"/>
            </a:endParaRPr>
          </a:p>
          <a:p>
            <a:pPr indent="-381000" lvl="1" marL="91440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Similarity measure</a:t>
            </a:r>
            <a:endParaRPr sz="2400">
              <a:solidFill>
                <a:schemeClr val="dk1"/>
              </a:solidFill>
              <a:latin typeface="Roboto Condensed"/>
              <a:ea typeface="Roboto Condensed"/>
              <a:cs typeface="Roboto Condensed"/>
              <a:sym typeface="Roboto Condensed"/>
            </a:endParaRPr>
          </a:p>
          <a:p>
            <a:pPr indent="-381000" lvl="1" marL="91440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Searching process</a:t>
            </a:r>
            <a:endParaRPr sz="2400">
              <a:solidFill>
                <a:schemeClr val="dk1"/>
              </a:solidFill>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p:txBody>
      </p:sp>
      <p:pic>
        <p:nvPicPr>
          <p:cNvPr id="601" name="Google Shape;601;p102"/>
          <p:cNvPicPr preferRelativeResize="0"/>
          <p:nvPr/>
        </p:nvPicPr>
        <p:blipFill>
          <a:blip r:embed="rId4">
            <a:alphaModFix/>
          </a:blip>
          <a:stretch>
            <a:fillRect/>
          </a:stretch>
        </p:blipFill>
        <p:spPr>
          <a:xfrm>
            <a:off x="6172725" y="1092100"/>
            <a:ext cx="2827000" cy="1593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blip>
          <a:stretch>
            <a:fillRect b="0" l="0" r="0" t="0"/>
          </a:stretch>
        </a:blipFill>
      </p:bgPr>
    </p:bg>
    <p:spTree>
      <p:nvGrpSpPr>
        <p:cNvPr id="605" name="Shape 605"/>
        <p:cNvGrpSpPr/>
        <p:nvPr/>
      </p:nvGrpSpPr>
      <p:grpSpPr>
        <a:xfrm>
          <a:off x="0" y="0"/>
          <a:ext cx="0" cy="0"/>
          <a:chOff x="0" y="0"/>
          <a:chExt cx="0" cy="0"/>
        </a:xfrm>
      </p:grpSpPr>
      <p:sp>
        <p:nvSpPr>
          <p:cNvPr id="606" name="Google Shape;606;p103"/>
          <p:cNvSpPr txBox="1"/>
          <p:nvPr/>
        </p:nvSpPr>
        <p:spPr>
          <a:xfrm>
            <a:off x="239675" y="3343025"/>
            <a:ext cx="1925100" cy="795900"/>
          </a:xfrm>
          <a:prstGeom prst="rect">
            <a:avLst/>
          </a:prstGeom>
          <a:noFill/>
          <a:ln>
            <a:noFill/>
          </a:ln>
        </p:spPr>
        <p:txBody>
          <a:bodyPr anchorCtr="0" anchor="t" bIns="45700" lIns="91425" spcFirstLastPara="1" rIns="91425" wrap="square" tIns="45700">
            <a:noAutofit/>
          </a:bodyPr>
          <a:lstStyle/>
          <a:p>
            <a:pPr indent="0" lvl="0" marL="0" marR="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TALK OUTLINE</a:t>
            </a:r>
            <a:endParaRPr/>
          </a:p>
        </p:txBody>
      </p:sp>
      <p:pic>
        <p:nvPicPr>
          <p:cNvPr descr="red.png" id="607" name="Google Shape;607;p103"/>
          <p:cNvPicPr preferRelativeResize="0"/>
          <p:nvPr/>
        </p:nvPicPr>
        <p:blipFill rotWithShape="1">
          <a:blip r:embed="rId4">
            <a:alphaModFix/>
          </a:blip>
          <a:srcRect b="0" l="0" r="0" t="0"/>
          <a:stretch/>
        </p:blipFill>
        <p:spPr>
          <a:xfrm>
            <a:off x="321898" y="-2"/>
            <a:ext cx="649518" cy="908982"/>
          </a:xfrm>
          <a:prstGeom prst="rect">
            <a:avLst/>
          </a:prstGeom>
          <a:noFill/>
          <a:ln>
            <a:noFill/>
          </a:ln>
        </p:spPr>
      </p:pic>
      <p:sp>
        <p:nvSpPr>
          <p:cNvPr id="608" name="Google Shape;608;p103"/>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103"/>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7</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cxnSp>
        <p:nvCxnSpPr>
          <p:cNvPr id="610" name="Google Shape;610;p103"/>
          <p:cNvCxnSpPr/>
          <p:nvPr/>
        </p:nvCxnSpPr>
        <p:spPr>
          <a:xfrm>
            <a:off x="3088457" y="778657"/>
            <a:ext cx="0" cy="4337100"/>
          </a:xfrm>
          <a:prstGeom prst="straightConnector1">
            <a:avLst/>
          </a:prstGeom>
          <a:noFill/>
          <a:ln cap="flat" cmpd="sng" w="9525">
            <a:solidFill>
              <a:srgbClr val="222222"/>
            </a:solidFill>
            <a:prstDash val="solid"/>
            <a:miter lim="8000"/>
            <a:headEnd len="sm" w="sm" type="none"/>
            <a:tailEnd len="sm" w="sm" type="none"/>
          </a:ln>
        </p:spPr>
      </p:cxnSp>
      <p:sp>
        <p:nvSpPr>
          <p:cNvPr id="611" name="Google Shape;611;p103"/>
          <p:cNvSpPr/>
          <p:nvPr/>
        </p:nvSpPr>
        <p:spPr>
          <a:xfrm>
            <a:off x="2895328" y="4088260"/>
            <a:ext cx="386400" cy="386400"/>
          </a:xfrm>
          <a:prstGeom prst="ellipse">
            <a:avLst/>
          </a:prstGeom>
          <a:solidFill>
            <a:srgbClr val="222222"/>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r>
              <a:t/>
            </a:r>
            <a:endParaRPr b="0" i="0" sz="2000" u="none" cap="none" strike="noStrike">
              <a:solidFill>
                <a:srgbClr val="FFFFFF"/>
              </a:solidFill>
              <a:latin typeface="Calibri"/>
              <a:ea typeface="Calibri"/>
              <a:cs typeface="Calibri"/>
              <a:sym typeface="Calibri"/>
            </a:endParaRPr>
          </a:p>
        </p:txBody>
      </p:sp>
      <p:sp>
        <p:nvSpPr>
          <p:cNvPr id="612" name="Google Shape;612;p103"/>
          <p:cNvSpPr/>
          <p:nvPr/>
        </p:nvSpPr>
        <p:spPr>
          <a:xfrm>
            <a:off x="3054082" y="743921"/>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613" name="Google Shape;613;p103"/>
          <p:cNvSpPr/>
          <p:nvPr/>
        </p:nvSpPr>
        <p:spPr>
          <a:xfrm>
            <a:off x="3061494" y="1547032"/>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614" name="Google Shape;614;p103"/>
          <p:cNvSpPr/>
          <p:nvPr/>
        </p:nvSpPr>
        <p:spPr>
          <a:xfrm>
            <a:off x="2987994" y="1470994"/>
            <a:ext cx="216600" cy="216600"/>
          </a:xfrm>
          <a:prstGeom prst="ellipse">
            <a:avLst/>
          </a:prstGeom>
          <a:noFill/>
          <a:ln cap="flat" cmpd="sng" w="9525">
            <a:solidFill>
              <a:srgbClr val="E5282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0" i="0" sz="2000" u="none" cap="none" strike="noStrike">
              <a:solidFill>
                <a:srgbClr val="FFFFFF"/>
              </a:solidFill>
              <a:latin typeface="Calibri"/>
              <a:ea typeface="Calibri"/>
              <a:cs typeface="Calibri"/>
              <a:sym typeface="Calibri"/>
            </a:endParaRPr>
          </a:p>
        </p:txBody>
      </p:sp>
      <p:sp>
        <p:nvSpPr>
          <p:cNvPr id="615" name="Google Shape;615;p103"/>
          <p:cNvSpPr txBox="1"/>
          <p:nvPr/>
        </p:nvSpPr>
        <p:spPr>
          <a:xfrm>
            <a:off x="3324476" y="625776"/>
            <a:ext cx="3842100" cy="431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52828"/>
              </a:buClr>
              <a:buFont typeface="Arial"/>
              <a:buNone/>
            </a:pPr>
            <a:r>
              <a:rPr b="1" lang="en-US" sz="2400">
                <a:latin typeface="Roboto Condensed"/>
                <a:ea typeface="Roboto Condensed"/>
                <a:cs typeface="Roboto Condensed"/>
                <a:sym typeface="Roboto Condensed"/>
              </a:rPr>
              <a:t>Problem Statement</a:t>
            </a:r>
            <a:endParaRPr/>
          </a:p>
        </p:txBody>
      </p:sp>
      <p:sp>
        <p:nvSpPr>
          <p:cNvPr id="616" name="Google Shape;616;p103"/>
          <p:cNvSpPr txBox="1"/>
          <p:nvPr/>
        </p:nvSpPr>
        <p:spPr>
          <a:xfrm>
            <a:off x="3324465" y="1378743"/>
            <a:ext cx="38421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solidFill>
                  <a:srgbClr val="FF0000"/>
                </a:solidFill>
                <a:latin typeface="Roboto Condensed"/>
                <a:ea typeface="Roboto Condensed"/>
                <a:cs typeface="Roboto Condensed"/>
                <a:sym typeface="Roboto Condensed"/>
              </a:rPr>
              <a:t>Challenges</a:t>
            </a:r>
            <a:endParaRPr>
              <a:solidFill>
                <a:srgbClr val="FF0000"/>
              </a:solidFill>
            </a:endParaRPr>
          </a:p>
        </p:txBody>
      </p:sp>
      <p:sp>
        <p:nvSpPr>
          <p:cNvPr id="617" name="Google Shape;617;p103"/>
          <p:cNvSpPr txBox="1"/>
          <p:nvPr/>
        </p:nvSpPr>
        <p:spPr>
          <a:xfrm>
            <a:off x="3322684" y="20076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Object representation</a:t>
            </a:r>
            <a:endParaRPr/>
          </a:p>
        </p:txBody>
      </p:sp>
      <p:grpSp>
        <p:nvGrpSpPr>
          <p:cNvPr id="618" name="Google Shape;618;p103"/>
          <p:cNvGrpSpPr/>
          <p:nvPr/>
        </p:nvGrpSpPr>
        <p:grpSpPr>
          <a:xfrm>
            <a:off x="3322675" y="4020570"/>
            <a:ext cx="4198549" cy="619132"/>
            <a:chOff x="8088730" y="2603783"/>
            <a:chExt cx="7516200" cy="888281"/>
          </a:xfrm>
        </p:grpSpPr>
        <p:sp>
          <p:nvSpPr>
            <p:cNvPr id="619" name="Google Shape;619;p103"/>
            <p:cNvSpPr txBox="1"/>
            <p:nvPr/>
          </p:nvSpPr>
          <p:spPr>
            <a:xfrm>
              <a:off x="8091934" y="2603783"/>
              <a:ext cx="6878100" cy="760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solidFill>
                    <a:srgbClr val="222222"/>
                  </a:solidFill>
                  <a:latin typeface="Roboto Condensed"/>
                  <a:ea typeface="Roboto Condensed"/>
                  <a:cs typeface="Roboto Condensed"/>
                  <a:sym typeface="Roboto Condensed"/>
                </a:rPr>
                <a:t>Summary</a:t>
              </a:r>
              <a:endParaRPr/>
            </a:p>
          </p:txBody>
        </p:sp>
        <p:sp>
          <p:nvSpPr>
            <p:cNvPr id="620" name="Google Shape;620;p103"/>
            <p:cNvSpPr txBox="1"/>
            <p:nvPr/>
          </p:nvSpPr>
          <p:spPr>
            <a:xfrm>
              <a:off x="8088730" y="3181264"/>
              <a:ext cx="7516200" cy="310800"/>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222222"/>
                </a:buClr>
                <a:buFont typeface="Source Sans Pro"/>
                <a:buNone/>
              </a:pPr>
              <a:r>
                <a:rPr lang="en-US" sz="1200">
                  <a:solidFill>
                    <a:srgbClr val="222222"/>
                  </a:solidFill>
                  <a:latin typeface="Source Sans Pro"/>
                  <a:ea typeface="Source Sans Pro"/>
                  <a:cs typeface="Source Sans Pro"/>
                  <a:sym typeface="Source Sans Pro"/>
                </a:rPr>
                <a:t> Conclusion of the talk, References, Competitions, Questions</a:t>
              </a:r>
              <a:endParaRPr/>
            </a:p>
          </p:txBody>
        </p:sp>
      </p:grpSp>
      <p:sp>
        <p:nvSpPr>
          <p:cNvPr id="621" name="Google Shape;621;p103"/>
          <p:cNvSpPr/>
          <p:nvPr/>
        </p:nvSpPr>
        <p:spPr>
          <a:xfrm>
            <a:off x="3020240" y="4173163"/>
            <a:ext cx="152100" cy="216600"/>
          </a:xfrm>
          <a:custGeom>
            <a:rect b="b" l="l" r="r" t="t"/>
            <a:pathLst>
              <a:path extrusionOk="0" h="120000" w="120000">
                <a:moveTo>
                  <a:pt x="53333" y="65455"/>
                </a:moveTo>
                <a:lnTo>
                  <a:pt x="53333" y="60000"/>
                </a:lnTo>
                <a:lnTo>
                  <a:pt x="63333" y="60000"/>
                </a:lnTo>
                <a:cubicBezTo>
                  <a:pt x="65177" y="60000"/>
                  <a:pt x="66666" y="58777"/>
                  <a:pt x="66666" y="57272"/>
                </a:cubicBezTo>
                <a:lnTo>
                  <a:pt x="66666" y="16361"/>
                </a:lnTo>
                <a:lnTo>
                  <a:pt x="110777" y="16361"/>
                </a:lnTo>
                <a:lnTo>
                  <a:pt x="93811" y="39505"/>
                </a:lnTo>
                <a:lnTo>
                  <a:pt x="93855" y="39527"/>
                </a:lnTo>
                <a:cubicBezTo>
                  <a:pt x="93555" y="39938"/>
                  <a:pt x="93333" y="40400"/>
                  <a:pt x="93333" y="40911"/>
                </a:cubicBezTo>
                <a:cubicBezTo>
                  <a:pt x="93333" y="41427"/>
                  <a:pt x="93555" y="41877"/>
                  <a:pt x="93855" y="42288"/>
                </a:cubicBezTo>
                <a:lnTo>
                  <a:pt x="93811" y="42316"/>
                </a:lnTo>
                <a:lnTo>
                  <a:pt x="110777" y="65455"/>
                </a:lnTo>
                <a:cubicBezTo>
                  <a:pt x="110777" y="65455"/>
                  <a:pt x="53333" y="65455"/>
                  <a:pt x="53333" y="65455"/>
                </a:cubicBezTo>
                <a:close/>
                <a:moveTo>
                  <a:pt x="6666" y="5455"/>
                </a:moveTo>
                <a:lnTo>
                  <a:pt x="60000" y="5455"/>
                </a:lnTo>
                <a:lnTo>
                  <a:pt x="60000" y="54544"/>
                </a:lnTo>
                <a:lnTo>
                  <a:pt x="6666" y="54544"/>
                </a:lnTo>
                <a:cubicBezTo>
                  <a:pt x="6666" y="54544"/>
                  <a:pt x="6666" y="5455"/>
                  <a:pt x="6666" y="5455"/>
                </a:cubicBezTo>
                <a:close/>
                <a:moveTo>
                  <a:pt x="119522" y="66783"/>
                </a:moveTo>
                <a:lnTo>
                  <a:pt x="100555" y="40911"/>
                </a:lnTo>
                <a:lnTo>
                  <a:pt x="119522" y="15044"/>
                </a:lnTo>
                <a:lnTo>
                  <a:pt x="119477" y="15016"/>
                </a:lnTo>
                <a:cubicBezTo>
                  <a:pt x="119777" y="14605"/>
                  <a:pt x="120000" y="14155"/>
                  <a:pt x="120000" y="13638"/>
                </a:cubicBezTo>
                <a:cubicBezTo>
                  <a:pt x="120000" y="12127"/>
                  <a:pt x="118511" y="10911"/>
                  <a:pt x="116666" y="10911"/>
                </a:cubicBezTo>
                <a:lnTo>
                  <a:pt x="66666" y="10911"/>
                </a:lnTo>
                <a:lnTo>
                  <a:pt x="66666" y="2727"/>
                </a:lnTo>
                <a:cubicBezTo>
                  <a:pt x="66666" y="1222"/>
                  <a:pt x="65177" y="0"/>
                  <a:pt x="63333" y="0"/>
                </a:cubicBezTo>
                <a:lnTo>
                  <a:pt x="3333" y="0"/>
                </a:lnTo>
                <a:cubicBezTo>
                  <a:pt x="1488" y="0"/>
                  <a:pt x="0" y="1222"/>
                  <a:pt x="0" y="2727"/>
                </a:cubicBezTo>
                <a:lnTo>
                  <a:pt x="0" y="117272"/>
                </a:lnTo>
                <a:cubicBezTo>
                  <a:pt x="0" y="118777"/>
                  <a:pt x="1488" y="120000"/>
                  <a:pt x="3333" y="120000"/>
                </a:cubicBezTo>
                <a:cubicBezTo>
                  <a:pt x="5177" y="120000"/>
                  <a:pt x="6666" y="118777"/>
                  <a:pt x="6666" y="117272"/>
                </a:cubicBezTo>
                <a:lnTo>
                  <a:pt x="6666" y="60000"/>
                </a:lnTo>
                <a:lnTo>
                  <a:pt x="46666" y="60000"/>
                </a:lnTo>
                <a:lnTo>
                  <a:pt x="46666" y="68183"/>
                </a:lnTo>
                <a:cubicBezTo>
                  <a:pt x="46666" y="69688"/>
                  <a:pt x="48155" y="70911"/>
                  <a:pt x="50000" y="70911"/>
                </a:cubicBezTo>
                <a:lnTo>
                  <a:pt x="116666" y="70911"/>
                </a:lnTo>
                <a:cubicBezTo>
                  <a:pt x="118511" y="70911"/>
                  <a:pt x="120000" y="69688"/>
                  <a:pt x="120000" y="68183"/>
                </a:cubicBezTo>
                <a:cubicBezTo>
                  <a:pt x="120000" y="67672"/>
                  <a:pt x="119777" y="67211"/>
                  <a:pt x="119477" y="66800"/>
                </a:cubicBezTo>
                <a:cubicBezTo>
                  <a:pt x="119477" y="66800"/>
                  <a:pt x="119522" y="66783"/>
                  <a:pt x="119522" y="66783"/>
                </a:cubicBezTo>
                <a:close/>
              </a:path>
            </a:pathLst>
          </a:custGeom>
          <a:solidFill>
            <a:srgbClr val="FFFFFF"/>
          </a:solidFill>
          <a:ln>
            <a:noFill/>
          </a:ln>
        </p:spPr>
        <p:txBody>
          <a:bodyPr anchorCtr="0" anchor="ctr" bIns="38100" lIns="38100" spcFirstLastPara="1" rIns="38100" wrap="square" tIns="381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Calibri"/>
              <a:ea typeface="Calibri"/>
              <a:cs typeface="Calibri"/>
              <a:sym typeface="Calibri"/>
            </a:endParaRPr>
          </a:p>
        </p:txBody>
      </p:sp>
      <p:sp>
        <p:nvSpPr>
          <p:cNvPr id="622" name="Google Shape;622;p103"/>
          <p:cNvSpPr/>
          <p:nvPr/>
        </p:nvSpPr>
        <p:spPr>
          <a:xfrm>
            <a:off x="3061494" y="22054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623" name="Google Shape;623;p103"/>
          <p:cNvSpPr txBox="1"/>
          <p:nvPr/>
        </p:nvSpPr>
        <p:spPr>
          <a:xfrm>
            <a:off x="3322684" y="26934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Single target tracking</a:t>
            </a:r>
            <a:endParaRPr/>
          </a:p>
        </p:txBody>
      </p:sp>
      <p:sp>
        <p:nvSpPr>
          <p:cNvPr id="624" name="Google Shape;624;p103"/>
          <p:cNvSpPr/>
          <p:nvPr/>
        </p:nvSpPr>
        <p:spPr>
          <a:xfrm>
            <a:off x="3061494" y="28912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
        <p:nvSpPr>
          <p:cNvPr id="625" name="Google Shape;625;p103"/>
          <p:cNvSpPr txBox="1"/>
          <p:nvPr/>
        </p:nvSpPr>
        <p:spPr>
          <a:xfrm>
            <a:off x="3322684" y="3379293"/>
            <a:ext cx="3691500" cy="53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222"/>
              </a:buClr>
              <a:buFont typeface="Arial"/>
              <a:buNone/>
            </a:pPr>
            <a:r>
              <a:rPr b="1" lang="en-US" sz="2400">
                <a:latin typeface="Roboto Condensed"/>
                <a:ea typeface="Roboto Condensed"/>
                <a:cs typeface="Roboto Condensed"/>
                <a:sym typeface="Roboto Condensed"/>
              </a:rPr>
              <a:t>Multi target tracking</a:t>
            </a:r>
            <a:endParaRPr/>
          </a:p>
        </p:txBody>
      </p:sp>
      <p:sp>
        <p:nvSpPr>
          <p:cNvPr id="626" name="Google Shape;626;p103"/>
          <p:cNvSpPr/>
          <p:nvPr/>
        </p:nvSpPr>
        <p:spPr>
          <a:xfrm>
            <a:off x="3061494" y="3577017"/>
            <a:ext cx="69600" cy="69600"/>
          </a:xfrm>
          <a:prstGeom prst="ellipse">
            <a:avLst/>
          </a:prstGeom>
          <a:solidFill>
            <a:srgbClr val="22222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ial"/>
              <a:buNone/>
            </a:pPr>
            <a:r>
              <a:t/>
            </a:r>
            <a:endParaRPr b="1" i="0" sz="1400" u="none" cap="none" strike="noStrike">
              <a:solidFill>
                <a:srgbClr val="FFFFFF"/>
              </a:solidFill>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30" name="Shape 630"/>
        <p:cNvGrpSpPr/>
        <p:nvPr/>
      </p:nvGrpSpPr>
      <p:grpSpPr>
        <a:xfrm>
          <a:off x="0" y="0"/>
          <a:ext cx="0" cy="0"/>
          <a:chOff x="0" y="0"/>
          <a:chExt cx="0" cy="0"/>
        </a:xfrm>
      </p:grpSpPr>
      <p:sp>
        <p:nvSpPr>
          <p:cNvPr id="631" name="Google Shape;631;p104"/>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104"/>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Challenges</a:t>
            </a:r>
            <a:endParaRPr b="1" sz="2400">
              <a:solidFill>
                <a:srgbClr val="222222"/>
              </a:solidFill>
              <a:latin typeface="Roboto Condensed"/>
              <a:ea typeface="Roboto Condensed"/>
              <a:cs typeface="Roboto Condensed"/>
              <a:sym typeface="Roboto Condensed"/>
            </a:endParaRPr>
          </a:p>
        </p:txBody>
      </p:sp>
      <p:pic>
        <p:nvPicPr>
          <p:cNvPr descr="red.png" id="633" name="Google Shape;633;p104"/>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634" name="Google Shape;634;p104"/>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104"/>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8</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636" name="Google Shape;636;p104"/>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Variations due to geometric changes</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rPr i="1" lang="en-US" sz="2400">
                <a:solidFill>
                  <a:schemeClr val="dk1"/>
                </a:solidFill>
                <a:latin typeface="Roboto Condensed"/>
                <a:ea typeface="Roboto Condensed"/>
                <a:cs typeface="Roboto Condensed"/>
                <a:sym typeface="Roboto Condensed"/>
              </a:rPr>
              <a:t>(pose, articulation, scale)</a:t>
            </a:r>
            <a:endParaRPr i="1"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i="1" sz="2400">
              <a:solidFill>
                <a:schemeClr val="dk1"/>
              </a:solidFill>
              <a:latin typeface="Roboto Condensed"/>
              <a:ea typeface="Roboto Condensed"/>
              <a:cs typeface="Roboto Condensed"/>
              <a:sym typeface="Roboto Condensed"/>
            </a:endParaRPr>
          </a:p>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Variations due to photometric factors</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rPr i="1" lang="en-US" sz="2400">
                <a:solidFill>
                  <a:schemeClr val="dk1"/>
                </a:solidFill>
                <a:latin typeface="Roboto Condensed"/>
                <a:ea typeface="Roboto Condensed"/>
                <a:cs typeface="Roboto Condensed"/>
                <a:sym typeface="Roboto Condensed"/>
              </a:rPr>
              <a:t>(illumination, appearance)</a:t>
            </a:r>
            <a:endParaRPr i="1" sz="2400">
              <a:solidFill>
                <a:schemeClr val="dk1"/>
              </a:solidFill>
              <a:latin typeface="Roboto Condensed"/>
              <a:ea typeface="Roboto Condensed"/>
              <a:cs typeface="Roboto Condensed"/>
              <a:sym typeface="Roboto Condensed"/>
            </a:endParaRPr>
          </a:p>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Occlusions</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Non-linear motion</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Very limited resolution, blurry</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rPr i="1" lang="en-US" sz="2400">
                <a:solidFill>
                  <a:schemeClr val="dk1"/>
                </a:solidFill>
                <a:latin typeface="Roboto Condensed"/>
                <a:ea typeface="Roboto Condensed"/>
                <a:cs typeface="Roboto Condensed"/>
                <a:sym typeface="Roboto Condensed"/>
              </a:rPr>
              <a:t>(standard recognition might fail)</a:t>
            </a:r>
            <a:endParaRPr i="1" sz="2400">
              <a:solidFill>
                <a:schemeClr val="dk1"/>
              </a:solidFill>
              <a:latin typeface="Roboto Condensed"/>
              <a:ea typeface="Roboto Condensed"/>
              <a:cs typeface="Roboto Condensed"/>
              <a:sym typeface="Roboto Condensed"/>
            </a:endParaRPr>
          </a:p>
          <a:p>
            <a:pPr indent="0" lvl="0" marL="0" marR="0" rtl="0" algn="l">
              <a:lnSpc>
                <a:spcPct val="75000"/>
              </a:lnSpc>
              <a:spcBef>
                <a:spcPts val="0"/>
              </a:spcBef>
              <a:spcAft>
                <a:spcPts val="0"/>
              </a:spcAft>
              <a:buNone/>
            </a:pPr>
            <a:r>
              <a:t/>
            </a:r>
            <a:endParaRPr i="1" sz="2400">
              <a:solidFill>
                <a:schemeClr val="dk1"/>
              </a:solidFill>
              <a:latin typeface="Roboto Condensed"/>
              <a:ea typeface="Roboto Condensed"/>
              <a:cs typeface="Roboto Condensed"/>
              <a:sym typeface="Roboto Condensed"/>
            </a:endParaRPr>
          </a:p>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Similar object in the scene</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640" name="Shape 640"/>
        <p:cNvGrpSpPr/>
        <p:nvPr/>
      </p:nvGrpSpPr>
      <p:grpSpPr>
        <a:xfrm>
          <a:off x="0" y="0"/>
          <a:ext cx="0" cy="0"/>
          <a:chOff x="0" y="0"/>
          <a:chExt cx="0" cy="0"/>
        </a:xfrm>
      </p:grpSpPr>
      <p:sp>
        <p:nvSpPr>
          <p:cNvPr id="641" name="Google Shape;641;p105"/>
          <p:cNvSpPr/>
          <p:nvPr/>
        </p:nvSpPr>
        <p:spPr>
          <a:xfrm>
            <a:off x="2725800" y="0"/>
            <a:ext cx="6418200" cy="5143500"/>
          </a:xfrm>
          <a:prstGeom prst="rect">
            <a:avLst/>
          </a:prstGeom>
          <a:solidFill>
            <a:srgbClr val="F9F9F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105"/>
          <p:cNvSpPr txBox="1"/>
          <p:nvPr/>
        </p:nvSpPr>
        <p:spPr>
          <a:xfrm>
            <a:off x="239675" y="3218800"/>
            <a:ext cx="1967400" cy="1169400"/>
          </a:xfrm>
          <a:prstGeom prst="rect">
            <a:avLst/>
          </a:prstGeom>
          <a:noFill/>
          <a:ln>
            <a:noFill/>
          </a:ln>
        </p:spPr>
        <p:txBody>
          <a:bodyPr anchorCtr="0" anchor="t" bIns="45700" lIns="91425" spcFirstLastPara="1" rIns="91425" wrap="square" tIns="45700">
            <a:noAutofit/>
          </a:bodyPr>
          <a:lstStyle/>
          <a:p>
            <a:pPr indent="0" lvl="0" marL="0" rtl="0" algn="l">
              <a:lnSpc>
                <a:spcPct val="75000"/>
              </a:lnSpc>
              <a:spcBef>
                <a:spcPts val="0"/>
              </a:spcBef>
              <a:spcAft>
                <a:spcPts val="0"/>
              </a:spcAft>
              <a:buClr>
                <a:srgbClr val="E52828"/>
              </a:buClr>
              <a:buFont typeface="Arial"/>
              <a:buNone/>
            </a:pPr>
            <a:r>
              <a:rPr b="1" lang="en-US" sz="2400">
                <a:solidFill>
                  <a:srgbClr val="222222"/>
                </a:solidFill>
                <a:latin typeface="Roboto Condensed"/>
                <a:ea typeface="Roboto Condensed"/>
                <a:cs typeface="Roboto Condensed"/>
                <a:sym typeface="Roboto Condensed"/>
              </a:rPr>
              <a:t>Algorithms common issues</a:t>
            </a:r>
            <a:endParaRPr b="1" sz="2400">
              <a:solidFill>
                <a:srgbClr val="222222"/>
              </a:solidFill>
              <a:latin typeface="Roboto Condensed"/>
              <a:ea typeface="Roboto Condensed"/>
              <a:cs typeface="Roboto Condensed"/>
              <a:sym typeface="Roboto Condensed"/>
            </a:endParaRPr>
          </a:p>
        </p:txBody>
      </p:sp>
      <p:pic>
        <p:nvPicPr>
          <p:cNvPr descr="red.png" id="643" name="Google Shape;643;p105"/>
          <p:cNvPicPr preferRelativeResize="0"/>
          <p:nvPr/>
        </p:nvPicPr>
        <p:blipFill rotWithShape="1">
          <a:blip r:embed="rId3">
            <a:alphaModFix/>
          </a:blip>
          <a:srcRect b="0" l="0" r="0" t="0"/>
          <a:stretch/>
        </p:blipFill>
        <p:spPr>
          <a:xfrm>
            <a:off x="321898" y="-2"/>
            <a:ext cx="649518" cy="908982"/>
          </a:xfrm>
          <a:prstGeom prst="rect">
            <a:avLst/>
          </a:prstGeom>
          <a:noFill/>
          <a:ln>
            <a:noFill/>
          </a:ln>
        </p:spPr>
      </p:pic>
      <p:sp>
        <p:nvSpPr>
          <p:cNvPr id="644" name="Google Shape;644;p105"/>
          <p:cNvSpPr/>
          <p:nvPr/>
        </p:nvSpPr>
        <p:spPr>
          <a:xfrm>
            <a:off x="328775" y="4588150"/>
            <a:ext cx="472500" cy="36300"/>
          </a:xfrm>
          <a:prstGeom prst="rect">
            <a:avLst/>
          </a:prstGeom>
          <a:solidFill>
            <a:srgbClr val="E74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105"/>
          <p:cNvSpPr txBox="1"/>
          <p:nvPr/>
        </p:nvSpPr>
        <p:spPr>
          <a:xfrm>
            <a:off x="239675" y="4654750"/>
            <a:ext cx="868800" cy="2586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222222"/>
              </a:buClr>
              <a:buFont typeface="Source Sans Pro"/>
              <a:buNone/>
            </a:pPr>
            <a:r>
              <a:rPr b="1" i="0" lang="en-US" sz="1000" u="none" cap="none" strike="noStrike">
                <a:solidFill>
                  <a:srgbClr val="000000"/>
                </a:solidFill>
                <a:latin typeface="Roboto Condensed"/>
                <a:ea typeface="Roboto Condensed"/>
                <a:cs typeface="Roboto Condensed"/>
                <a:sym typeface="Roboto Condensed"/>
              </a:rPr>
              <a:t>SLIDE </a:t>
            </a:r>
            <a:r>
              <a:rPr b="1" lang="en-US" sz="1000">
                <a:latin typeface="Roboto Condensed"/>
                <a:ea typeface="Roboto Condensed"/>
                <a:cs typeface="Roboto Condensed"/>
                <a:sym typeface="Roboto Condensed"/>
              </a:rPr>
              <a:t>9</a:t>
            </a:r>
            <a:r>
              <a:rPr b="1" lang="en-US" sz="1000">
                <a:latin typeface="Roboto Condensed"/>
                <a:ea typeface="Roboto Condensed"/>
                <a:cs typeface="Roboto Condensed"/>
                <a:sym typeface="Roboto Condensed"/>
              </a:rPr>
              <a:t> / </a:t>
            </a:r>
            <a:r>
              <a:rPr b="1" lang="en-US" sz="1000">
                <a:latin typeface="Roboto Condensed"/>
                <a:ea typeface="Roboto Condensed"/>
                <a:cs typeface="Roboto Condensed"/>
                <a:sym typeface="Roboto Condensed"/>
              </a:rPr>
              <a:t>37</a:t>
            </a:r>
            <a:endParaRPr/>
          </a:p>
        </p:txBody>
      </p:sp>
      <p:sp>
        <p:nvSpPr>
          <p:cNvPr id="646" name="Google Shape;646;p105"/>
          <p:cNvSpPr txBox="1"/>
          <p:nvPr/>
        </p:nvSpPr>
        <p:spPr>
          <a:xfrm>
            <a:off x="2986225" y="269650"/>
            <a:ext cx="5937300" cy="44742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Track initiation &amp; termination</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Occlusion handling</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Merging / switching</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381000" lvl="0" marL="457200" marR="0" rtl="0" algn="l">
              <a:lnSpc>
                <a:spcPct val="75000"/>
              </a:lnSpc>
              <a:spcBef>
                <a:spcPts val="0"/>
              </a:spcBef>
              <a:spcAft>
                <a:spcPts val="0"/>
              </a:spcAft>
              <a:buClr>
                <a:schemeClr val="dk1"/>
              </a:buClr>
              <a:buSzPts val="2400"/>
              <a:buFont typeface="Roboto Condensed"/>
              <a:buChar char="●"/>
            </a:pPr>
            <a:r>
              <a:rPr lang="en-US" sz="2400">
                <a:solidFill>
                  <a:schemeClr val="dk1"/>
                </a:solidFill>
                <a:latin typeface="Roboto Condensed"/>
                <a:ea typeface="Roboto Condensed"/>
                <a:cs typeface="Roboto Condensed"/>
                <a:sym typeface="Roboto Condensed"/>
              </a:rPr>
              <a:t>Drifting due to wrong update of the target model</a:t>
            </a:r>
            <a:endParaRPr sz="2400">
              <a:solidFill>
                <a:schemeClr val="dk1"/>
              </a:solidFill>
              <a:latin typeface="Roboto Condensed"/>
              <a:ea typeface="Roboto Condensed"/>
              <a:cs typeface="Roboto Condensed"/>
              <a:sym typeface="Roboto Condensed"/>
            </a:endParaRPr>
          </a:p>
          <a:p>
            <a:pPr indent="0" lvl="0" marL="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457200" marR="0" rtl="0" algn="l">
              <a:lnSpc>
                <a:spcPct val="75000"/>
              </a:lnSpc>
              <a:spcBef>
                <a:spcPts val="0"/>
              </a:spcBef>
              <a:spcAft>
                <a:spcPts val="0"/>
              </a:spcAft>
              <a:buNone/>
            </a:pPr>
            <a:r>
              <a:t/>
            </a:r>
            <a:endParaRPr sz="2400">
              <a:solidFill>
                <a:schemeClr val="dk1"/>
              </a:solidFill>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a:p>
            <a:pPr indent="0" lvl="0" marL="0" rtl="0" algn="l">
              <a:spcBef>
                <a:spcPts val="0"/>
              </a:spcBef>
              <a:spcAft>
                <a:spcPts val="0"/>
              </a:spcAft>
              <a:buNone/>
            </a:pPr>
            <a:r>
              <a:t/>
            </a:r>
            <a:endParaRPr sz="2400">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name="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FF5757"/>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